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共</a:t>
            </a:r>
            <a:r>
              <a:rPr dirty="0" spc="-40"/>
              <a:t> </a:t>
            </a:r>
            <a:r>
              <a:rPr dirty="0" spc="-75">
                <a:latin typeface="Verdana"/>
                <a:cs typeface="Verdana"/>
              </a:rPr>
              <a:t>12</a:t>
            </a:r>
            <a:r>
              <a:rPr dirty="0" spc="80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第</a:t>
            </a:r>
            <a:r>
              <a:rPr dirty="0" spc="-50"/>
              <a:t> </a:t>
            </a:r>
            <a:fld id="{81D60167-4931-47E6-BA6A-407CBD079E47}" type="slidenum">
              <a:rPr dirty="0" spc="-75">
                <a:latin typeface="Verdana"/>
                <a:cs typeface="Verdana"/>
              </a:rPr>
              <a:t>#</a:t>
            </a:fld>
            <a:r>
              <a:rPr dirty="0" spc="95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共</a:t>
            </a:r>
            <a:r>
              <a:rPr dirty="0" spc="-40"/>
              <a:t> </a:t>
            </a:r>
            <a:r>
              <a:rPr dirty="0" spc="-75">
                <a:latin typeface="Verdana"/>
                <a:cs typeface="Verdana"/>
              </a:rPr>
              <a:t>12</a:t>
            </a:r>
            <a:r>
              <a:rPr dirty="0" spc="80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第</a:t>
            </a:r>
            <a:r>
              <a:rPr dirty="0" spc="-50"/>
              <a:t> </a:t>
            </a:r>
            <a:fld id="{81D60167-4931-47E6-BA6A-407CBD079E47}" type="slidenum">
              <a:rPr dirty="0" spc="-75">
                <a:latin typeface="Verdana"/>
                <a:cs typeface="Verdana"/>
              </a:rPr>
              <a:t>#</a:t>
            </a:fld>
            <a:r>
              <a:rPr dirty="0" spc="95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共</a:t>
            </a:r>
            <a:r>
              <a:rPr dirty="0" spc="-40"/>
              <a:t> </a:t>
            </a:r>
            <a:r>
              <a:rPr dirty="0" spc="-75">
                <a:latin typeface="Verdana"/>
                <a:cs typeface="Verdana"/>
              </a:rPr>
              <a:t>12</a:t>
            </a:r>
            <a:r>
              <a:rPr dirty="0" spc="80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第</a:t>
            </a:r>
            <a:r>
              <a:rPr dirty="0" spc="-50"/>
              <a:t> </a:t>
            </a:r>
            <a:fld id="{81D60167-4931-47E6-BA6A-407CBD079E47}" type="slidenum">
              <a:rPr dirty="0" spc="-75">
                <a:latin typeface="Verdana"/>
                <a:cs typeface="Verdana"/>
              </a:rPr>
              <a:t>#</a:t>
            </a:fld>
            <a:r>
              <a:rPr dirty="0" spc="95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共</a:t>
            </a:r>
            <a:r>
              <a:rPr dirty="0" spc="-40"/>
              <a:t> </a:t>
            </a:r>
            <a:r>
              <a:rPr dirty="0" spc="-75">
                <a:latin typeface="Verdana"/>
                <a:cs typeface="Verdana"/>
              </a:rPr>
              <a:t>12</a:t>
            </a:r>
            <a:r>
              <a:rPr dirty="0" spc="80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第</a:t>
            </a:r>
            <a:r>
              <a:rPr dirty="0" spc="-50"/>
              <a:t> </a:t>
            </a:r>
            <a:fld id="{81D60167-4931-47E6-BA6A-407CBD079E47}" type="slidenum">
              <a:rPr dirty="0" spc="-75">
                <a:latin typeface="Verdana"/>
                <a:cs typeface="Verdana"/>
              </a:rPr>
              <a:t>#</a:t>
            </a:fld>
            <a:r>
              <a:rPr dirty="0" spc="95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共</a:t>
            </a:r>
            <a:r>
              <a:rPr dirty="0" spc="-40"/>
              <a:t> </a:t>
            </a:r>
            <a:r>
              <a:rPr dirty="0" spc="-75">
                <a:latin typeface="Verdana"/>
                <a:cs typeface="Verdana"/>
              </a:rPr>
              <a:t>12</a:t>
            </a:r>
            <a:r>
              <a:rPr dirty="0" spc="80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第</a:t>
            </a:r>
            <a:r>
              <a:rPr dirty="0" spc="-50"/>
              <a:t> </a:t>
            </a:r>
            <a:fld id="{81D60167-4931-47E6-BA6A-407CBD079E47}" type="slidenum">
              <a:rPr dirty="0" spc="-75">
                <a:latin typeface="Verdana"/>
                <a:cs typeface="Verdana"/>
              </a:rPr>
              <a:t>#</a:t>
            </a:fld>
            <a:r>
              <a:rPr dirty="0" spc="95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938779" y="713105"/>
            <a:ext cx="2453005" cy="1727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763759" y="9908505"/>
            <a:ext cx="495300" cy="165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共</a:t>
            </a:r>
            <a:r>
              <a:rPr dirty="0" spc="-40"/>
              <a:t> </a:t>
            </a:r>
            <a:r>
              <a:rPr dirty="0" spc="-75">
                <a:latin typeface="Verdana"/>
                <a:cs typeface="Verdana"/>
              </a:rPr>
              <a:t>12</a:t>
            </a:r>
            <a:r>
              <a:rPr dirty="0" spc="80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302000" y="9908505"/>
            <a:ext cx="469264" cy="165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宋体"/>
                <a:cs typeface="宋体"/>
              </a:defRPr>
            </a:lvl1pPr>
          </a:lstStyle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第</a:t>
            </a:r>
            <a:r>
              <a:rPr dirty="0" spc="-50"/>
              <a:t> </a:t>
            </a:r>
            <a:fld id="{81D60167-4931-47E6-BA6A-407CBD079E47}" type="slidenum">
              <a:rPr dirty="0" spc="-75">
                <a:latin typeface="Verdana"/>
                <a:cs typeface="Verdana"/>
              </a:rPr>
              <a:t>#</a:t>
            </a:fld>
            <a:r>
              <a:rPr dirty="0" spc="95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jp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6.jpg"/><Relationship Id="rId3" Type="http://schemas.openxmlformats.org/officeDocument/2006/relationships/image" Target="../media/image3.jpg"/><Relationship Id="rId4" Type="http://schemas.openxmlformats.org/officeDocument/2006/relationships/image" Target="../media/image37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erms.alicdn.com/legal-agreement/terms/suit_bu1_uc/suit_bu1_uc202004091814_41247.html" TargetMode="External"/><Relationship Id="rId3" Type="http://schemas.openxmlformats.org/officeDocument/2006/relationships/image" Target="../media/image38.png"/><Relationship Id="rId4" Type="http://schemas.openxmlformats.org/officeDocument/2006/relationships/image" Target="../media/image39.jp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0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hyperlink" Target="http://windows.microsoft.com/zh-CN/internet-explorer/downloads/ie-8" TargetMode="External"/><Relationship Id="rId5" Type="http://schemas.openxmlformats.org/officeDocument/2006/relationships/hyperlink" Target="http://windows.microsoft.com/zh-CN/internet-explorer/downloads/ie-9/worldwide-languages" TargetMode="External"/><Relationship Id="rId6" Type="http://schemas.openxmlformats.org/officeDocument/2006/relationships/hyperlink" Target="http://ie.microsoft.com/testdrive/Info/Downloads/Default.html" TargetMode="External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hyperlink" Target="http://www.fenrir-inc.com/cn/sleipnir/" TargetMode="External"/><Relationship Id="rId11" Type="http://schemas.openxmlformats.org/officeDocument/2006/relationships/hyperlink" Target="http://www.theworld.cn/v5/" TargetMode="External"/><Relationship Id="rId12" Type="http://schemas.openxmlformats.org/officeDocument/2006/relationships/hyperlink" Target="http://kkllq.com/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12.png"/><Relationship Id="rId5" Type="http://schemas.openxmlformats.org/officeDocument/2006/relationships/image" Target="../media/image10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hyperlink" Target="http://windows.microsoft.com/zh-CN/internet-explorer/downloads/ie-8" TargetMode="External"/><Relationship Id="rId9" Type="http://schemas.openxmlformats.org/officeDocument/2006/relationships/hyperlink" Target="http://windows.microsoft.com/zh-CN/internet-explorer/downloads/ie-9/worldwide-languages" TargetMode="External"/><Relationship Id="rId10" Type="http://schemas.openxmlformats.org/officeDocument/2006/relationships/hyperlink" Target="http://ie.microsoft.com/testdrive/Info/Downloads/Default.html" TargetMode="External"/><Relationship Id="rId11" Type="http://schemas.openxmlformats.org/officeDocument/2006/relationships/hyperlink" Target="http://www.maxthon.cn/mx2/" TargetMode="External"/><Relationship Id="rId12" Type="http://schemas.openxmlformats.org/officeDocument/2006/relationships/hyperlink" Target="http://www.theworld.cn/v5/" TargetMode="External"/><Relationship Id="rId13" Type="http://schemas.openxmlformats.org/officeDocument/2006/relationships/hyperlink" Target="http://se.360.cn/" TargetMode="External"/><Relationship Id="rId14" Type="http://schemas.openxmlformats.org/officeDocument/2006/relationships/hyperlink" Target="http://liulanmi.com/?s=Edge" TargetMode="External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hyperlink" Target="http://www.google.cn/chrome/intl/zh-CN/landing_chrome.html" TargetMode="External"/><Relationship Id="rId18" Type="http://schemas.openxmlformats.org/officeDocument/2006/relationships/hyperlink" Target="http://build.chromium.org/f/chromium/" TargetMode="External"/><Relationship Id="rId19" Type="http://schemas.openxmlformats.org/officeDocument/2006/relationships/image" Target="../media/image17.png"/><Relationship Id="rId20" Type="http://schemas.openxmlformats.org/officeDocument/2006/relationships/hyperlink" Target="http://browser.yandex.com/" TargetMode="External"/><Relationship Id="rId21" Type="http://schemas.openxmlformats.org/officeDocument/2006/relationships/image" Target="../media/image18.png"/><Relationship Id="rId22" Type="http://schemas.openxmlformats.org/officeDocument/2006/relationships/hyperlink" Target="http://usa.maxthon.com/mxnitro/" TargetMode="External"/><Relationship Id="rId23" Type="http://schemas.openxmlformats.org/officeDocument/2006/relationships/image" Target="../media/image19.png"/><Relationship Id="rId24" Type="http://schemas.openxmlformats.org/officeDocument/2006/relationships/image" Target="../media/image20.png"/><Relationship Id="rId25" Type="http://schemas.openxmlformats.org/officeDocument/2006/relationships/image" Target="../media/image21.png"/><Relationship Id="rId26" Type="http://schemas.openxmlformats.org/officeDocument/2006/relationships/image" Target="../media/image22.png"/><Relationship Id="rId27" Type="http://schemas.openxmlformats.org/officeDocument/2006/relationships/image" Target="../media/image23.png"/><Relationship Id="rId28" Type="http://schemas.openxmlformats.org/officeDocument/2006/relationships/hyperlink" Target="http://www.apple.com/safari/" TargetMode="External"/><Relationship Id="rId29" Type="http://schemas.openxmlformats.org/officeDocument/2006/relationships/hyperlink" Target="http://www.maxthon.cn/" TargetMode="External"/><Relationship Id="rId30" Type="http://schemas.openxmlformats.org/officeDocument/2006/relationships/hyperlink" Target="http://www.opera.com/zh-cn" TargetMode="External"/><Relationship Id="rId31" Type="http://schemas.openxmlformats.org/officeDocument/2006/relationships/hyperlink" Target="http://ie.sogou.com/" TargetMode="External"/><Relationship Id="rId32" Type="http://schemas.openxmlformats.org/officeDocument/2006/relationships/hyperlink" Target="http://chrome.360.cn/" TargetMode="External"/><Relationship Id="rId33" Type="http://schemas.openxmlformats.org/officeDocument/2006/relationships/hyperlink" Target="http://browser.qq.com/" TargetMode="External"/><Relationship Id="rId34" Type="http://schemas.openxmlformats.org/officeDocument/2006/relationships/image" Target="../media/image24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7.png"/><Relationship Id="rId6" Type="http://schemas.openxmlformats.org/officeDocument/2006/relationships/image" Target="../media/image28.png"/><Relationship Id="rId7" Type="http://schemas.openxmlformats.org/officeDocument/2006/relationships/image" Target="../media/image29.png"/><Relationship Id="rId8" Type="http://schemas.openxmlformats.org/officeDocument/2006/relationships/image" Target="../media/image30.png"/><Relationship Id="rId9" Type="http://schemas.openxmlformats.org/officeDocument/2006/relationships/image" Target="../media/image31.png"/><Relationship Id="rId10" Type="http://schemas.openxmlformats.org/officeDocument/2006/relationships/image" Target="../media/image32.png"/><Relationship Id="rId11" Type="http://schemas.openxmlformats.org/officeDocument/2006/relationships/image" Target="../media/image9.png"/><Relationship Id="rId12" Type="http://schemas.openxmlformats.org/officeDocument/2006/relationships/image" Target="../media/image33.png"/><Relationship Id="rId13" Type="http://schemas.openxmlformats.org/officeDocument/2006/relationships/image" Target="../media/image34.png"/><Relationship Id="rId14" Type="http://schemas.openxmlformats.org/officeDocument/2006/relationships/hyperlink" Target="http://kkllq.com/" TargetMode="External"/><Relationship Id="rId15" Type="http://schemas.openxmlformats.org/officeDocument/2006/relationships/hyperlink" Target="http://browser.aliyun.com/" TargetMode="External"/><Relationship Id="rId16" Type="http://schemas.openxmlformats.org/officeDocument/2006/relationships/hyperlink" Target="http://liulanqi.baidu.com/" TargetMode="External"/><Relationship Id="rId17" Type="http://schemas.openxmlformats.org/officeDocument/2006/relationships/hyperlink" Target="http://browser.taobao.com/" TargetMode="External"/><Relationship Id="rId18" Type="http://schemas.openxmlformats.org/officeDocument/2006/relationships/hyperlink" Target="http://www.liebao.cn/" TargetMode="External"/><Relationship Id="rId19" Type="http://schemas.openxmlformats.org/officeDocument/2006/relationships/hyperlink" Target="http://ie.2345.com/" TargetMode="External"/><Relationship Id="rId20" Type="http://schemas.openxmlformats.org/officeDocument/2006/relationships/hyperlink" Target="http://pc.uc.cn/" TargetMode="External"/><Relationship Id="rId21" Type="http://schemas.openxmlformats.org/officeDocument/2006/relationships/hyperlink" Target="http://www.mozilla.org/en-US/firefox/all.html" TargetMode="External"/><Relationship Id="rId22" Type="http://schemas.openxmlformats.org/officeDocument/2006/relationships/hyperlink" Target="http://www.mozilla.org/en-US/firefox/all-aurora.html" TargetMode="External"/><Relationship Id="rId23" Type="http://schemas.openxmlformats.org/officeDocument/2006/relationships/hyperlink" Target="http://www.fenrir-inc.com/cn/sleipnir/" TargetMode="External"/><Relationship Id="rId24" Type="http://schemas.openxmlformats.org/officeDocument/2006/relationships/hyperlink" Target="http://www.opera.com/browser/" TargetMode="External"/><Relationship Id="rId25" Type="http://schemas.openxmlformats.org/officeDocument/2006/relationships/hyperlink" Target="http://www.opera.com/browser/next/" TargetMode="Externa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goodenglish.top/" TargetMode="External"/><Relationship Id="rId3" Type="http://schemas.openxmlformats.org/officeDocument/2006/relationships/image" Target="../media/image3.jpg"/><Relationship Id="rId4" Type="http://schemas.openxmlformats.org/officeDocument/2006/relationships/image" Target="../media/image35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hyperlink" Target="https://www.wandoujia.com/category/game" TargetMode="External"/><Relationship Id="rId4" Type="http://schemas.openxmlformats.org/officeDocument/2006/relationships/hyperlink" Target="https://www.wandoujia.com/top/app" TargetMode="External"/><Relationship Id="rId5" Type="http://schemas.openxmlformats.org/officeDocument/2006/relationships/hyperlink" Target="https://www.wandoujia.com/special" TargetMode="External"/><Relationship Id="rId6" Type="http://schemas.openxmlformats.org/officeDocument/2006/relationships/hyperlink" Target="https://www.wandoujia.com/award" TargetMode="External"/><Relationship Id="rId7" Type="http://schemas.openxmlformats.org/officeDocument/2006/relationships/hyperlink" Target="https://www.wandoujia.com/wdjweb/recommend" TargetMode="External"/><Relationship Id="rId8" Type="http://schemas.openxmlformats.org/officeDocument/2006/relationships/hyperlink" Target="https://www.wandoujia.com/wdjweb/faq" TargetMode="External"/><Relationship Id="rId9" Type="http://schemas.openxmlformats.org/officeDocument/2006/relationships/hyperlink" Target="https://www.wandoujia.com/apps/36557" TargetMode="Externa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wandoujia.com/apps/36557/history" TargetMode="External"/><Relationship Id="rId3" Type="http://schemas.openxmlformats.org/officeDocument/2006/relationships/hyperlink" Target="https://www.wandoujia.com/apps/36557/history_v1102" TargetMode="External"/><Relationship Id="rId4" Type="http://schemas.openxmlformats.org/officeDocument/2006/relationships/hyperlink" Target="https://www.wandoujia.com/apps/36557/history_v1101" TargetMode="External"/><Relationship Id="rId5" Type="http://schemas.openxmlformats.org/officeDocument/2006/relationships/hyperlink" Target="https://www.wandoujia.com/apps/36557/binding?source=web_seo_baidu_static_brand" TargetMode="External"/><Relationship Id="rId6" Type="http://schemas.openxmlformats.org/officeDocument/2006/relationships/hyperlink" Target="https://www.wandoujia.com/apps/36557/history_y2020" TargetMode="External"/><Relationship Id="rId7" Type="http://schemas.openxmlformats.org/officeDocument/2006/relationships/hyperlink" Target="https://www.wandoujia.com/apps/36557/history_y2019" TargetMode="External"/><Relationship Id="rId8" Type="http://schemas.openxmlformats.org/officeDocument/2006/relationships/hyperlink" Target="https://www.wandoujia.com/apps/36557/history_y2018" TargetMode="External"/><Relationship Id="rId9" Type="http://schemas.openxmlformats.org/officeDocument/2006/relationships/hyperlink" Target="https://www.wandoujia.com/apps/36557/history_y2017" TargetMode="External"/><Relationship Id="rId10" Type="http://schemas.openxmlformats.org/officeDocument/2006/relationships/hyperlink" Target="https://www.wandoujia.com/apps/36557/history_y2016" TargetMode="External"/><Relationship Id="rId11" Type="http://schemas.openxmlformats.org/officeDocument/2006/relationships/hyperlink" Target="https://www.wandoujia.com/apps/36557/history_y2015" TargetMode="External"/><Relationship Id="rId12" Type="http://schemas.openxmlformats.org/officeDocument/2006/relationships/hyperlink" Target="https://www.wandoujia.com/apps/36557/history_y2014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515874"/>
            <a:ext cx="5337175" cy="8928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266700">
              <a:lnSpc>
                <a:spcPct val="108100"/>
              </a:lnSpc>
              <a:spcBef>
                <a:spcPts val="95"/>
              </a:spcBef>
            </a:pP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关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键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词：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顶好英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登录和注册的超级链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 ， </a:t>
            </a:r>
            <a:r>
              <a:rPr dirty="0" sz="1050" spc="-51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5">
                <a:latin typeface="宋体"/>
                <a:cs typeface="宋体"/>
              </a:rPr>
              <a:t>智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250"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常</a:t>
            </a:r>
            <a:r>
              <a:rPr dirty="0" sz="1050" spc="-5">
                <a:solidFill>
                  <a:srgbClr val="6F2F9F"/>
                </a:solidFill>
                <a:latin typeface="宋体"/>
                <a:cs typeface="宋体"/>
              </a:rPr>
              <a:t>见</a:t>
            </a:r>
            <a:r>
              <a:rPr dirty="0" sz="1050" spc="-265">
                <a:solidFill>
                  <a:srgbClr val="6F2F9F"/>
                </a:solidFill>
                <a:latin typeface="宋体"/>
                <a:cs typeface="宋体"/>
              </a:rPr>
              <a:t> </a:t>
            </a:r>
            <a:r>
              <a:rPr dirty="0" sz="1050" spc="-95">
                <a:solidFill>
                  <a:srgbClr val="6F2F9F"/>
                </a:solidFill>
                <a:latin typeface="Verdana"/>
                <a:cs typeface="Verdana"/>
              </a:rPr>
              <a:t>2</a:t>
            </a:r>
            <a:r>
              <a:rPr dirty="0" sz="1050" spc="-90">
                <a:solidFill>
                  <a:srgbClr val="6F2F9F"/>
                </a:solidFill>
                <a:latin typeface="Verdana"/>
                <a:cs typeface="Verdana"/>
              </a:rPr>
              <a:t>0</a:t>
            </a:r>
            <a:r>
              <a:rPr dirty="0" sz="1050" spc="-85">
                <a:solidFill>
                  <a:srgbClr val="6F2F9F"/>
                </a:solidFill>
                <a:latin typeface="Verdana"/>
                <a:cs typeface="Verdana"/>
              </a:rPr>
              <a:t> 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种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十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大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测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评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手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机浏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览器</a:t>
            </a:r>
            <a:r>
              <a:rPr dirty="0" sz="1050" spc="-235">
                <a:solidFill>
                  <a:srgbClr val="6F2F9F"/>
                </a:solidFill>
                <a:latin typeface="宋体"/>
                <a:cs typeface="宋体"/>
              </a:rPr>
              <a:t>，</a:t>
            </a:r>
            <a:r>
              <a:rPr dirty="0" u="dbl" sz="1050" spc="-9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10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最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佳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择</a:t>
            </a:r>
            <a:r>
              <a:rPr dirty="0" sz="1050" spc="-75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75">
                <a:solidFill>
                  <a:srgbClr val="00AF50"/>
                </a:solidFill>
                <a:latin typeface="Verdana"/>
                <a:cs typeface="Verdana"/>
              </a:rPr>
              <a:t>2021</a:t>
            </a:r>
            <a:r>
              <a:rPr dirty="0" sz="1050" spc="-105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月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日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50">
              <a:latin typeface="宋体"/>
              <a:cs typeface="宋体"/>
            </a:endParaRPr>
          </a:p>
          <a:p>
            <a:pPr marL="279400">
              <a:lnSpc>
                <a:spcPct val="100000"/>
              </a:lnSpc>
              <a:spcBef>
                <a:spcPts val="5"/>
              </a:spcBef>
            </a:pP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关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键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词：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顶好英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登录和注册的超级链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</a:t>
            </a:r>
            <a:r>
              <a:rPr dirty="0" sz="1050" spc="-1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，</a:t>
            </a:r>
            <a:endParaRPr sz="1050">
              <a:latin typeface="宋体"/>
              <a:cs typeface="宋体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05760" y="1421130"/>
            <a:ext cx="2363469" cy="55499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66459" y="1459992"/>
            <a:ext cx="463296" cy="47701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92954" y="2411730"/>
            <a:ext cx="1833245" cy="18542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43000" y="2609850"/>
            <a:ext cx="535305" cy="55498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40735" y="2648712"/>
            <a:ext cx="463296" cy="477011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009900" y="9559290"/>
            <a:ext cx="2347595" cy="18542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130300" y="1727466"/>
            <a:ext cx="5365750" cy="80175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23240">
              <a:lnSpc>
                <a:spcPct val="140000"/>
              </a:lnSpc>
              <a:spcBef>
                <a:spcPts val="100"/>
              </a:spcBef>
            </a:pPr>
            <a:r>
              <a:rPr dirty="0" sz="1050" spc="5">
                <a:latin typeface="宋体"/>
                <a:cs typeface="宋体"/>
              </a:rPr>
              <a:t>智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手机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3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509">
                <a:latin typeface="宋体"/>
                <a:cs typeface="宋体"/>
              </a:rPr>
              <a:t>，</a:t>
            </a:r>
            <a:r>
              <a:rPr dirty="0" sz="1050" b="1">
                <a:solidFill>
                  <a:srgbClr val="6F2F9F"/>
                </a:solidFill>
                <a:latin typeface="宋体"/>
                <a:cs typeface="宋体"/>
              </a:rPr>
              <a:t>常</a:t>
            </a:r>
            <a:r>
              <a:rPr dirty="0" sz="1050" spc="-10" b="1">
                <a:solidFill>
                  <a:srgbClr val="6F2F9F"/>
                </a:solidFill>
                <a:latin typeface="宋体"/>
                <a:cs typeface="宋体"/>
              </a:rPr>
              <a:t>见</a:t>
            </a:r>
            <a:r>
              <a:rPr dirty="0" sz="1050" spc="-270" b="1">
                <a:solidFill>
                  <a:srgbClr val="6F2F9F"/>
                </a:solidFill>
                <a:latin typeface="宋体"/>
                <a:cs typeface="宋体"/>
              </a:rPr>
              <a:t> </a:t>
            </a:r>
            <a:r>
              <a:rPr dirty="0" sz="1050" spc="-85" b="1">
                <a:solidFill>
                  <a:srgbClr val="6F2F9F"/>
                </a:solidFill>
                <a:latin typeface="Tahoma"/>
                <a:cs typeface="Tahoma"/>
              </a:rPr>
              <a:t>20</a:t>
            </a:r>
            <a:r>
              <a:rPr dirty="0" sz="1050" spc="-45" b="1">
                <a:solidFill>
                  <a:srgbClr val="6F2F9F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6F2F9F"/>
                </a:solidFill>
                <a:latin typeface="宋体"/>
                <a:cs typeface="宋体"/>
              </a:rPr>
              <a:t>种浏览器十大测评的</a:t>
            </a:r>
            <a:r>
              <a:rPr dirty="0" sz="1050" spc="10" b="1">
                <a:solidFill>
                  <a:srgbClr val="6F2F9F"/>
                </a:solidFill>
                <a:latin typeface="宋体"/>
                <a:cs typeface="宋体"/>
              </a:rPr>
              <a:t>手</a:t>
            </a:r>
            <a:r>
              <a:rPr dirty="0" sz="1050" b="1">
                <a:solidFill>
                  <a:srgbClr val="6F2F9F"/>
                </a:solidFill>
                <a:latin typeface="宋体"/>
                <a:cs typeface="宋体"/>
              </a:rPr>
              <a:t>机浏览器</a:t>
            </a:r>
            <a:r>
              <a:rPr dirty="0" sz="1050" spc="-525">
                <a:solidFill>
                  <a:srgbClr val="FF0000"/>
                </a:solidFill>
                <a:latin typeface="宋体"/>
                <a:cs typeface="宋体"/>
              </a:rPr>
              <a:t>，</a:t>
            </a:r>
            <a:r>
              <a:rPr dirty="0" u="dbl" sz="1050" spc="-7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10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-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最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佳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择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95">
                <a:solidFill>
                  <a:srgbClr val="00AF50"/>
                </a:solidFill>
                <a:latin typeface="Verdana"/>
                <a:cs typeface="Verdana"/>
              </a:rPr>
              <a:t>20</a:t>
            </a:r>
            <a:r>
              <a:rPr dirty="0" sz="1050" spc="-85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1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月</a:t>
            </a:r>
            <a:r>
              <a:rPr dirty="0" sz="1050" spc="-250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日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  <a:p>
            <a:pPr marL="12700" marR="62865" indent="266700">
              <a:lnSpc>
                <a:spcPct val="123800"/>
              </a:lnSpc>
            </a:pP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顶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好英学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网</a:t>
            </a:r>
            <a:r>
              <a:rPr dirty="0" sz="1050" spc="-80">
                <a:solidFill>
                  <a:srgbClr val="6F2F9F"/>
                </a:solidFill>
                <a:latin typeface="宋体"/>
                <a:cs typeface="宋体"/>
              </a:rPr>
              <a:t>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70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网站网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登录和注册的超级链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</a:t>
            </a:r>
            <a:r>
              <a:rPr dirty="0" sz="1050" spc="-2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-85" b="1">
                <a:solidFill>
                  <a:srgbClr val="0000FF"/>
                </a:solidFill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使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用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电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脑 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和手机的硬件，</a:t>
            </a:r>
            <a:r>
              <a:rPr dirty="0" sz="1050" spc="15">
                <a:solidFill>
                  <a:srgbClr val="00AF50"/>
                </a:solidFill>
                <a:latin typeface="宋体"/>
                <a:cs typeface="宋体"/>
              </a:rPr>
              <a:t>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层筛选，</a:t>
            </a:r>
            <a:r>
              <a:rPr dirty="0" sz="1050" spc="5">
                <a:latin typeface="宋体"/>
                <a:cs typeface="宋体"/>
              </a:rPr>
              <a:t>智能手机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40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3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75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85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手机，</a:t>
            </a:r>
            <a:r>
              <a:rPr dirty="0" sz="1050" b="1">
                <a:solidFill>
                  <a:srgbClr val="6F2F9F"/>
                </a:solidFill>
                <a:latin typeface="宋体"/>
                <a:cs typeface="宋体"/>
              </a:rPr>
              <a:t>常</a:t>
            </a:r>
            <a:r>
              <a:rPr dirty="0" sz="1050" spc="-10" b="1">
                <a:solidFill>
                  <a:srgbClr val="6F2F9F"/>
                </a:solidFill>
                <a:latin typeface="宋体"/>
                <a:cs typeface="宋体"/>
              </a:rPr>
              <a:t>见</a:t>
            </a:r>
            <a:r>
              <a:rPr dirty="0" sz="1050" spc="-254" b="1">
                <a:solidFill>
                  <a:srgbClr val="6F2F9F"/>
                </a:solidFill>
                <a:latin typeface="宋体"/>
                <a:cs typeface="宋体"/>
              </a:rPr>
              <a:t> </a:t>
            </a:r>
            <a:r>
              <a:rPr dirty="0" sz="1050" spc="-85" b="1">
                <a:solidFill>
                  <a:srgbClr val="6F2F9F"/>
                </a:solidFill>
                <a:latin typeface="Tahoma"/>
                <a:cs typeface="Tahoma"/>
              </a:rPr>
              <a:t>20</a:t>
            </a:r>
            <a:r>
              <a:rPr dirty="0" sz="1050" spc="-30" b="1">
                <a:solidFill>
                  <a:srgbClr val="6F2F9F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6F2F9F"/>
                </a:solidFill>
                <a:latin typeface="宋体"/>
                <a:cs typeface="宋体"/>
              </a:rPr>
              <a:t>种</a:t>
            </a:r>
            <a:r>
              <a:rPr dirty="0" sz="1050" spc="10" b="1">
                <a:solidFill>
                  <a:srgbClr val="6F2F9F"/>
                </a:solidFill>
                <a:latin typeface="宋体"/>
                <a:cs typeface="宋体"/>
              </a:rPr>
              <a:t>浏</a:t>
            </a:r>
            <a:r>
              <a:rPr dirty="0" sz="1050" b="1">
                <a:solidFill>
                  <a:srgbClr val="6F2F9F"/>
                </a:solidFill>
                <a:latin typeface="宋体"/>
                <a:cs typeface="宋体"/>
              </a:rPr>
              <a:t>览</a:t>
            </a:r>
            <a:r>
              <a:rPr dirty="0" sz="1050" spc="10" b="1">
                <a:solidFill>
                  <a:srgbClr val="6F2F9F"/>
                </a:solidFill>
                <a:latin typeface="宋体"/>
                <a:cs typeface="宋体"/>
              </a:rPr>
              <a:t>器</a:t>
            </a:r>
            <a:r>
              <a:rPr dirty="0" sz="1050" b="1">
                <a:solidFill>
                  <a:srgbClr val="6F2F9F"/>
                </a:solidFill>
                <a:latin typeface="宋体"/>
                <a:cs typeface="宋体"/>
              </a:rPr>
              <a:t>十</a:t>
            </a:r>
            <a:r>
              <a:rPr dirty="0" sz="1050" spc="10" b="1">
                <a:solidFill>
                  <a:srgbClr val="6F2F9F"/>
                </a:solidFill>
                <a:latin typeface="宋体"/>
                <a:cs typeface="宋体"/>
              </a:rPr>
              <a:t>大</a:t>
            </a:r>
            <a:r>
              <a:rPr dirty="0" sz="1050" b="1">
                <a:solidFill>
                  <a:srgbClr val="6F2F9F"/>
                </a:solidFill>
                <a:latin typeface="宋体"/>
                <a:cs typeface="宋体"/>
              </a:rPr>
              <a:t>测</a:t>
            </a:r>
            <a:r>
              <a:rPr dirty="0" sz="1050" spc="10" b="1">
                <a:solidFill>
                  <a:srgbClr val="6F2F9F"/>
                </a:solidFill>
                <a:latin typeface="宋体"/>
                <a:cs typeface="宋体"/>
              </a:rPr>
              <a:t>评</a:t>
            </a:r>
            <a:r>
              <a:rPr dirty="0" sz="1050" b="1">
                <a:solidFill>
                  <a:srgbClr val="6F2F9F"/>
                </a:solidFill>
                <a:latin typeface="宋体"/>
                <a:cs typeface="宋体"/>
              </a:rPr>
              <a:t>的</a:t>
            </a:r>
            <a:r>
              <a:rPr dirty="0" sz="1050" spc="-10" b="1">
                <a:solidFill>
                  <a:srgbClr val="6F2F9F"/>
                </a:solidFill>
                <a:latin typeface="宋体"/>
                <a:cs typeface="宋体"/>
              </a:rPr>
              <a:t>手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13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173605" algn="l"/>
              </a:tabLst>
            </a:pPr>
            <a:r>
              <a:rPr dirty="0" sz="1050" b="1">
                <a:solidFill>
                  <a:srgbClr val="6F2F9F"/>
                </a:solidFill>
                <a:latin typeface="宋体"/>
                <a:cs typeface="宋体"/>
              </a:rPr>
              <a:t>机浏览</a:t>
            </a:r>
            <a:r>
              <a:rPr dirty="0" sz="1050" spc="-15" b="1">
                <a:solidFill>
                  <a:srgbClr val="6F2F9F"/>
                </a:solidFill>
                <a:latin typeface="宋体"/>
                <a:cs typeface="宋体"/>
              </a:rPr>
              <a:t>器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览器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，</a:t>
            </a:r>
            <a:r>
              <a:rPr dirty="0" u="dbl" sz="1050" spc="-9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9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-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</a:t>
            </a:r>
            <a:r>
              <a:rPr dirty="0" sz="1050">
                <a:solidFill>
                  <a:srgbClr val="FF0000"/>
                </a:solidFill>
                <a:latin typeface="宋体"/>
                <a:cs typeface="宋体"/>
              </a:rPr>
              <a:t>	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最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佳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择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95">
                <a:solidFill>
                  <a:srgbClr val="00AF50"/>
                </a:solidFill>
                <a:latin typeface="Verdana"/>
                <a:cs typeface="Verdana"/>
              </a:rPr>
              <a:t>20</a:t>
            </a:r>
            <a:r>
              <a:rPr dirty="0" sz="1050" spc="-85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1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月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日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  <a:p>
            <a:pPr marL="12700" marR="48895" indent="266700">
              <a:lnSpc>
                <a:spcPct val="108300"/>
              </a:lnSpc>
              <a:spcBef>
                <a:spcPts val="290"/>
              </a:spcBef>
            </a:pPr>
            <a:r>
              <a:rPr dirty="0" sz="1050" spc="5">
                <a:latin typeface="宋体"/>
                <a:cs typeface="宋体"/>
              </a:rPr>
              <a:t>【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125">
                <a:latin typeface="Verdana"/>
                <a:cs typeface="Verdana"/>
              </a:rPr>
              <a:t>c</a:t>
            </a:r>
            <a:r>
              <a:rPr dirty="0" sz="1050" spc="-90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端</a:t>
            </a:r>
            <a:r>
              <a:rPr dirty="0" sz="1050" spc="15">
                <a:latin typeface="宋体"/>
                <a:cs typeface="宋体"/>
              </a:rPr>
              <a:t>（</a:t>
            </a:r>
            <a:r>
              <a:rPr dirty="0" sz="1050" spc="5">
                <a:latin typeface="宋体"/>
                <a:cs typeface="宋体"/>
              </a:rPr>
              <a:t>电</a:t>
            </a:r>
            <a:r>
              <a:rPr dirty="0" sz="1050" spc="15">
                <a:latin typeface="宋体"/>
                <a:cs typeface="宋体"/>
              </a:rPr>
              <a:t>脑</a:t>
            </a:r>
            <a:r>
              <a:rPr dirty="0" sz="1050" spc="5">
                <a:latin typeface="宋体"/>
                <a:cs typeface="宋体"/>
              </a:rPr>
              <a:t>端</a:t>
            </a:r>
            <a:r>
              <a:rPr dirty="0" sz="1050" spc="15">
                <a:latin typeface="宋体"/>
                <a:cs typeface="宋体"/>
              </a:rPr>
              <a:t>）</a:t>
            </a:r>
            <a:r>
              <a:rPr dirty="0" sz="1050" spc="10">
                <a:latin typeface="宋体"/>
                <a:cs typeface="宋体"/>
              </a:rPr>
              <a:t>】</a:t>
            </a:r>
            <a:r>
              <a:rPr dirty="0" u="sng" sz="1200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1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[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1]</a:t>
            </a:r>
            <a:r>
              <a:rPr dirty="0" u="sng" sz="1200" spc="1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 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M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I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D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，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即</a:t>
            </a:r>
            <a:r>
              <a:rPr dirty="0" u="sng" sz="1200" spc="-28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 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M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o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b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ile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 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I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n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t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er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n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et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 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D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e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v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ic</a:t>
            </a:r>
            <a:r>
              <a:rPr dirty="0" u="sng" sz="1200" spc="1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e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，</a:t>
            </a:r>
            <a:r>
              <a:rPr dirty="0" u="sng" sz="1200" spc="1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移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动</a:t>
            </a:r>
            <a:r>
              <a:rPr dirty="0" u="sng" sz="1200" spc="1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互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联网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设 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备；</a:t>
            </a:r>
            <a:endParaRPr sz="1200">
              <a:latin typeface="宋体"/>
              <a:cs typeface="宋体"/>
            </a:endParaRPr>
          </a:p>
          <a:p>
            <a:pPr marL="12700" marR="55244" indent="264795">
              <a:lnSpc>
                <a:spcPct val="108300"/>
              </a:lnSpc>
              <a:tabLst>
                <a:tab pos="1740535" algn="l"/>
              </a:tabLst>
            </a:pPr>
            <a:r>
              <a:rPr dirty="0" sz="1050" spc="-10">
                <a:latin typeface="宋体"/>
                <a:cs typeface="宋体"/>
              </a:rPr>
              <a:t>【</a:t>
            </a:r>
            <a:r>
              <a:rPr dirty="0" sz="1050" spc="5">
                <a:latin typeface="宋体"/>
                <a:cs typeface="宋体"/>
              </a:rPr>
              <a:t>移动</a:t>
            </a:r>
            <a:r>
              <a:rPr dirty="0" sz="1050" spc="-20">
                <a:latin typeface="宋体"/>
                <a:cs typeface="宋体"/>
              </a:rPr>
              <a:t>端</a:t>
            </a:r>
            <a:r>
              <a:rPr dirty="0" sz="1050" spc="5">
                <a:latin typeface="宋体"/>
                <a:cs typeface="宋体"/>
              </a:rPr>
              <a:t>（手机</a:t>
            </a:r>
            <a:r>
              <a:rPr dirty="0" sz="1050" spc="-10">
                <a:latin typeface="宋体"/>
                <a:cs typeface="宋体"/>
              </a:rPr>
              <a:t>端</a:t>
            </a:r>
            <a:r>
              <a:rPr dirty="0" sz="1050" spc="-20">
                <a:latin typeface="宋体"/>
                <a:cs typeface="宋体"/>
              </a:rPr>
              <a:t>）</a:t>
            </a:r>
            <a:r>
              <a:rPr dirty="0" sz="1050" spc="-5">
                <a:latin typeface="宋体"/>
                <a:cs typeface="宋体"/>
              </a:rPr>
              <a:t>】</a:t>
            </a:r>
            <a:r>
              <a:rPr dirty="0" sz="1050">
                <a:latin typeface="宋体"/>
                <a:cs typeface="宋体"/>
              </a:rPr>
              <a:t>	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[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2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]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 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P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C</a:t>
            </a:r>
            <a:r>
              <a:rPr dirty="0" u="sng" sz="1200" spc="-30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 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就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是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个人计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算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机的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意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思</a:t>
            </a:r>
            <a:r>
              <a:rPr dirty="0" u="sng" sz="1200" spc="-30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，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中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文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名叫电脑</a:t>
            </a:r>
            <a:r>
              <a:rPr dirty="0" u="sng" sz="1200" spc="-30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，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英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文</a:t>
            </a:r>
            <a:r>
              <a:rPr dirty="0" u="sng" sz="1200" spc="-1210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名 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则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是</a:t>
            </a:r>
            <a:r>
              <a:rPr dirty="0" u="sng" sz="1200" spc="-30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 </a:t>
            </a:r>
            <a:r>
              <a:rPr dirty="0" u="sng" sz="1200" spc="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P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C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。</a:t>
            </a:r>
            <a:r>
              <a:rPr dirty="0" u="sng" sz="1200" spc="-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 </a:t>
            </a:r>
            <a:r>
              <a:rPr dirty="0" u="sng" sz="1050" spc="-10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ahoma"/>
                <a:cs typeface="Tahoma"/>
              </a:rPr>
              <a:t>P</a:t>
            </a:r>
            <a:r>
              <a:rPr dirty="0" u="sng" sz="1050" spc="110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ahoma"/>
                <a:cs typeface="Tahoma"/>
              </a:rPr>
              <a:t>C</a:t>
            </a:r>
            <a:r>
              <a:rPr dirty="0" u="sng" sz="1050" spc="-4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050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端（电</a:t>
            </a:r>
            <a:r>
              <a:rPr dirty="0" u="sng" sz="1050" spc="-1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脑</a:t>
            </a:r>
            <a:r>
              <a:rPr dirty="0" u="sng" sz="1050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），移动端</a:t>
            </a:r>
            <a:r>
              <a:rPr dirty="0" u="sng" sz="1050" spc="-15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（</a:t>
            </a:r>
            <a:r>
              <a:rPr dirty="0" u="sng" sz="1050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手机）</a:t>
            </a:r>
            <a:r>
              <a:rPr dirty="0" u="sng" sz="1050" spc="-10" b="1">
                <a:solidFill>
                  <a:srgbClr val="00AF5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．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第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一步</a:t>
            </a:r>
            <a:r>
              <a:rPr dirty="0" sz="1050" spc="-450">
                <a:solidFill>
                  <a:srgbClr val="00AF50"/>
                </a:solidFill>
                <a:latin typeface="宋体"/>
                <a:cs typeface="宋体"/>
              </a:rPr>
              <a:t>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好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英学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网</a:t>
            </a:r>
            <a:r>
              <a:rPr dirty="0" sz="1050" spc="-235">
                <a:solidFill>
                  <a:srgbClr val="6F2F9F"/>
                </a:solidFill>
                <a:latin typeface="宋体"/>
                <a:cs typeface="宋体"/>
              </a:rPr>
              <a:t>】</a:t>
            </a:r>
            <a:r>
              <a:rPr dirty="0" sz="1050" spc="45">
                <a:solidFill>
                  <a:srgbClr val="6F2F9F"/>
                </a:solidFill>
                <a:latin typeface="Verdana"/>
                <a:cs typeface="Verdana"/>
              </a:rPr>
              <a:t>g</a:t>
            </a:r>
            <a:r>
              <a:rPr dirty="0" sz="1050" spc="40">
                <a:solidFill>
                  <a:srgbClr val="6F2F9F"/>
                </a:solidFill>
                <a:latin typeface="Verdana"/>
                <a:cs typeface="Verdana"/>
              </a:rPr>
              <a:t>oo</a:t>
            </a:r>
            <a:r>
              <a:rPr dirty="0" sz="1050" spc="60">
                <a:solidFill>
                  <a:srgbClr val="6F2F9F"/>
                </a:solidFill>
                <a:latin typeface="Verdana"/>
                <a:cs typeface="Verdana"/>
              </a:rPr>
              <a:t>d</a:t>
            </a:r>
            <a:r>
              <a:rPr dirty="0" sz="1050" spc="50">
                <a:solidFill>
                  <a:srgbClr val="6F2F9F"/>
                </a:solidFill>
                <a:latin typeface="Verdana"/>
                <a:cs typeface="Verdana"/>
              </a:rPr>
              <a:t>e</a:t>
            </a:r>
            <a:r>
              <a:rPr dirty="0" sz="1050" spc="-35">
                <a:solidFill>
                  <a:srgbClr val="6F2F9F"/>
                </a:solidFill>
                <a:latin typeface="Verdana"/>
                <a:cs typeface="Verdana"/>
              </a:rPr>
              <a:t>n</a:t>
            </a:r>
            <a:r>
              <a:rPr dirty="0" sz="1050" spc="45">
                <a:solidFill>
                  <a:srgbClr val="6F2F9F"/>
                </a:solidFill>
                <a:latin typeface="Verdana"/>
                <a:cs typeface="Verdana"/>
              </a:rPr>
              <a:t>g</a:t>
            </a:r>
            <a:r>
              <a:rPr dirty="0" sz="1050" spc="-65">
                <a:solidFill>
                  <a:srgbClr val="6F2F9F"/>
                </a:solidFill>
                <a:latin typeface="Verdana"/>
                <a:cs typeface="Verdana"/>
              </a:rPr>
              <a:t>l</a:t>
            </a:r>
            <a:r>
              <a:rPr dirty="0" sz="1050" spc="-90">
                <a:solidFill>
                  <a:srgbClr val="6F2F9F"/>
                </a:solidFill>
                <a:latin typeface="Verdana"/>
                <a:cs typeface="Verdana"/>
              </a:rPr>
              <a:t>i</a:t>
            </a:r>
            <a:r>
              <a:rPr dirty="0" sz="1050" spc="-145">
                <a:solidFill>
                  <a:srgbClr val="6F2F9F"/>
                </a:solidFill>
                <a:latin typeface="Verdana"/>
                <a:cs typeface="Verdana"/>
              </a:rPr>
              <a:t>s</a:t>
            </a:r>
            <a:r>
              <a:rPr dirty="0" sz="1050" spc="-35">
                <a:solidFill>
                  <a:srgbClr val="6F2F9F"/>
                </a:solidFill>
                <a:latin typeface="Verdana"/>
                <a:cs typeface="Verdana"/>
              </a:rPr>
              <a:t>h</a:t>
            </a:r>
            <a:r>
              <a:rPr dirty="0" sz="1050" spc="-100">
                <a:solidFill>
                  <a:srgbClr val="6F2F9F"/>
                </a:solidFill>
                <a:latin typeface="Verdana"/>
                <a:cs typeface="Verdana"/>
              </a:rPr>
              <a:t>.</a:t>
            </a:r>
            <a:r>
              <a:rPr dirty="0" sz="1050" spc="-70">
                <a:solidFill>
                  <a:srgbClr val="6F2F9F"/>
                </a:solidFill>
                <a:latin typeface="Verdana"/>
                <a:cs typeface="Verdana"/>
              </a:rPr>
              <a:t>t</a:t>
            </a:r>
            <a:r>
              <a:rPr dirty="0" sz="1050" spc="55">
                <a:solidFill>
                  <a:srgbClr val="6F2F9F"/>
                </a:solidFill>
                <a:latin typeface="Verdana"/>
                <a:cs typeface="Verdana"/>
              </a:rPr>
              <a:t>o</a:t>
            </a:r>
            <a:r>
              <a:rPr dirty="0" sz="1050" spc="50">
                <a:solidFill>
                  <a:srgbClr val="6F2F9F"/>
                </a:solidFill>
                <a:latin typeface="Verdana"/>
                <a:cs typeface="Verdana"/>
              </a:rPr>
              <a:t>p</a:t>
            </a:r>
            <a:r>
              <a:rPr dirty="0" sz="1050" spc="-85">
                <a:solidFill>
                  <a:srgbClr val="6F2F9F"/>
                </a:solidFill>
                <a:latin typeface="Verdana"/>
                <a:cs typeface="Verdana"/>
              </a:rPr>
              <a:t>.</a:t>
            </a:r>
            <a:r>
              <a:rPr dirty="0" sz="1050" spc="-235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使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用电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和手</a:t>
            </a:r>
            <a:r>
              <a:rPr dirty="0" sz="1050" spc="-225">
                <a:solidFill>
                  <a:srgbClr val="00AF50"/>
                </a:solidFill>
                <a:latin typeface="宋体"/>
                <a:cs typeface="宋体"/>
              </a:rPr>
              <a:t>机</a:t>
            </a:r>
            <a:r>
              <a:rPr dirty="0" sz="1050" spc="-20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120">
                <a:latin typeface="Verdana"/>
                <a:cs typeface="Verdana"/>
              </a:rPr>
              <a:t>-</a:t>
            </a:r>
            <a:r>
              <a:rPr dirty="0" sz="1050" spc="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endParaRPr sz="10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10">
                <a:latin typeface="宋体"/>
                <a:cs typeface="宋体"/>
              </a:rPr>
              <a:t>手</a:t>
            </a:r>
            <a:r>
              <a:rPr dirty="0" sz="1050" spc="5">
                <a:latin typeface="宋体"/>
                <a:cs typeface="宋体"/>
              </a:rPr>
              <a:t>机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硬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件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详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情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如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下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：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1050" spc="5" b="1">
                <a:latin typeface="宋体"/>
                <a:cs typeface="宋体"/>
              </a:rPr>
              <a:t>p</a:t>
            </a:r>
            <a:r>
              <a:rPr dirty="0" sz="1050" spc="-10" b="1">
                <a:latin typeface="宋体"/>
                <a:cs typeface="宋体"/>
              </a:rPr>
              <a:t>c</a:t>
            </a:r>
            <a:r>
              <a:rPr dirty="0" sz="1050" spc="-275" b="1">
                <a:latin typeface="宋体"/>
                <a:cs typeface="宋体"/>
              </a:rPr>
              <a:t> </a:t>
            </a:r>
            <a:r>
              <a:rPr dirty="0" sz="1050" b="1">
                <a:latin typeface="宋体"/>
                <a:cs typeface="宋体"/>
              </a:rPr>
              <a:t>端（电</a:t>
            </a:r>
            <a:r>
              <a:rPr dirty="0" sz="1050" spc="-15" b="1">
                <a:latin typeface="宋体"/>
                <a:cs typeface="宋体"/>
              </a:rPr>
              <a:t>脑</a:t>
            </a:r>
            <a:r>
              <a:rPr dirty="0" sz="1050" b="1">
                <a:latin typeface="宋体"/>
                <a:cs typeface="宋体"/>
              </a:rPr>
              <a:t>端），移动</a:t>
            </a:r>
            <a:r>
              <a:rPr dirty="0" sz="1050" spc="-15" b="1">
                <a:latin typeface="宋体"/>
                <a:cs typeface="宋体"/>
              </a:rPr>
              <a:t>端</a:t>
            </a:r>
            <a:r>
              <a:rPr dirty="0" sz="1050" b="1">
                <a:latin typeface="宋体"/>
                <a:cs typeface="宋体"/>
              </a:rPr>
              <a:t>（手机端</a:t>
            </a:r>
            <a:r>
              <a:rPr dirty="0" sz="1050" spc="-10" b="1"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50">
              <a:latin typeface="宋体"/>
              <a:cs typeface="宋体"/>
            </a:endParaRPr>
          </a:p>
          <a:p>
            <a:pPr marL="12700" marR="5080">
              <a:lnSpc>
                <a:spcPct val="123800"/>
              </a:lnSpc>
            </a:pPr>
            <a:r>
              <a:rPr dirty="0" sz="1050" b="1">
                <a:latin typeface="宋体"/>
                <a:cs typeface="宋体"/>
              </a:rPr>
              <a:t>（电脑</a:t>
            </a:r>
            <a:r>
              <a:rPr dirty="0" sz="1050" spc="-15" b="1">
                <a:latin typeface="宋体"/>
                <a:cs typeface="宋体"/>
              </a:rPr>
              <a:t>端</a:t>
            </a:r>
            <a:r>
              <a:rPr dirty="0" sz="1050" spc="-25" b="1">
                <a:latin typeface="宋体"/>
                <a:cs typeface="宋体"/>
              </a:rPr>
              <a:t>）</a:t>
            </a:r>
            <a:r>
              <a:rPr dirty="0" sz="1050" spc="-15" b="1">
                <a:latin typeface="宋体"/>
                <a:cs typeface="宋体"/>
              </a:rPr>
              <a:t>，</a:t>
            </a:r>
            <a:r>
              <a:rPr dirty="0" sz="1050" b="1">
                <a:latin typeface="宋体"/>
                <a:cs typeface="宋体"/>
              </a:rPr>
              <a:t>是台式</a:t>
            </a:r>
            <a:r>
              <a:rPr dirty="0" sz="1050" spc="-15" b="1">
                <a:latin typeface="宋体"/>
                <a:cs typeface="宋体"/>
              </a:rPr>
              <a:t>电</a:t>
            </a:r>
            <a:r>
              <a:rPr dirty="0" sz="1050" b="1">
                <a:latin typeface="宋体"/>
                <a:cs typeface="宋体"/>
              </a:rPr>
              <a:t>脑还是笔记</a:t>
            </a:r>
            <a:r>
              <a:rPr dirty="0" sz="1050" spc="-15" b="1">
                <a:latin typeface="宋体"/>
                <a:cs typeface="宋体"/>
              </a:rPr>
              <a:t>本</a:t>
            </a:r>
            <a:r>
              <a:rPr dirty="0" sz="1050" b="1">
                <a:latin typeface="宋体"/>
                <a:cs typeface="宋体"/>
              </a:rPr>
              <a:t>的电脑</a:t>
            </a:r>
            <a:r>
              <a:rPr dirty="0" sz="1050" spc="-25" b="1">
                <a:latin typeface="宋体"/>
                <a:cs typeface="宋体"/>
              </a:rPr>
              <a:t>；</a:t>
            </a:r>
            <a:r>
              <a:rPr dirty="0" sz="1050" b="1">
                <a:latin typeface="宋体"/>
                <a:cs typeface="宋体"/>
              </a:rPr>
              <a:t>移动</a:t>
            </a:r>
            <a:r>
              <a:rPr dirty="0" sz="1050" spc="-15" b="1">
                <a:latin typeface="宋体"/>
                <a:cs typeface="宋体"/>
              </a:rPr>
              <a:t>端（</a:t>
            </a:r>
            <a:r>
              <a:rPr dirty="0" sz="1050" b="1">
                <a:latin typeface="宋体"/>
                <a:cs typeface="宋体"/>
              </a:rPr>
              <a:t>手机</a:t>
            </a:r>
            <a:r>
              <a:rPr dirty="0" sz="1050" spc="-15" b="1">
                <a:latin typeface="宋体"/>
                <a:cs typeface="宋体"/>
              </a:rPr>
              <a:t>端）</a:t>
            </a:r>
            <a:r>
              <a:rPr dirty="0" sz="1050" b="1">
                <a:latin typeface="宋体"/>
                <a:cs typeface="宋体"/>
              </a:rPr>
              <a:t>是种平</a:t>
            </a:r>
            <a:r>
              <a:rPr dirty="0" sz="1050" spc="-15" b="1">
                <a:latin typeface="宋体"/>
                <a:cs typeface="宋体"/>
              </a:rPr>
              <a:t>板</a:t>
            </a:r>
            <a:r>
              <a:rPr dirty="0" sz="1050" b="1">
                <a:latin typeface="宋体"/>
                <a:cs typeface="宋体"/>
              </a:rPr>
              <a:t>电脑</a:t>
            </a:r>
            <a:r>
              <a:rPr dirty="0" sz="1050" spc="-25" b="1">
                <a:latin typeface="宋体"/>
                <a:cs typeface="宋体"/>
              </a:rPr>
              <a:t>、</a:t>
            </a:r>
            <a:r>
              <a:rPr dirty="0" sz="1050" b="1">
                <a:latin typeface="宋体"/>
                <a:cs typeface="宋体"/>
              </a:rPr>
              <a:t>掌上电脑</a:t>
            </a:r>
            <a:r>
              <a:rPr dirty="0" sz="1050" spc="-10" b="1">
                <a:latin typeface="宋体"/>
                <a:cs typeface="宋体"/>
              </a:rPr>
              <a:t>、 </a:t>
            </a:r>
            <a:r>
              <a:rPr dirty="0" sz="1050" b="1">
                <a:latin typeface="宋体"/>
                <a:cs typeface="宋体"/>
              </a:rPr>
              <a:t>还是智</a:t>
            </a:r>
            <a:r>
              <a:rPr dirty="0" sz="1050" spc="-15" b="1">
                <a:latin typeface="宋体"/>
                <a:cs typeface="宋体"/>
              </a:rPr>
              <a:t>能</a:t>
            </a:r>
            <a:r>
              <a:rPr dirty="0" sz="1050" b="1">
                <a:latin typeface="宋体"/>
                <a:cs typeface="宋体"/>
              </a:rPr>
              <a:t>手</a:t>
            </a:r>
            <a:r>
              <a:rPr dirty="0" sz="1050" spc="-10" b="1">
                <a:latin typeface="宋体"/>
                <a:cs typeface="宋体"/>
              </a:rPr>
              <a:t>机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第二</a:t>
            </a:r>
            <a:r>
              <a:rPr dirty="0" sz="1050" spc="-15" b="1">
                <a:solidFill>
                  <a:srgbClr val="00AF50"/>
                </a:solidFill>
                <a:latin typeface="宋体"/>
                <a:cs typeface="宋体"/>
              </a:rPr>
              <a:t>步</a:t>
            </a:r>
            <a:r>
              <a:rPr dirty="0" sz="1050" spc="-145" b="1">
                <a:solidFill>
                  <a:srgbClr val="00AF50"/>
                </a:solidFill>
                <a:latin typeface="宋体"/>
                <a:cs typeface="宋体"/>
              </a:rPr>
              <a:t>：</a:t>
            </a:r>
            <a:r>
              <a:rPr dirty="0" sz="1050" b="1">
                <a:solidFill>
                  <a:srgbClr val="6F2F9F"/>
                </a:solidFill>
                <a:latin typeface="宋体"/>
                <a:cs typeface="宋体"/>
              </a:rPr>
              <a:t>【顶好英</a:t>
            </a:r>
            <a:r>
              <a:rPr dirty="0" sz="1050" spc="-15" b="1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b="1">
                <a:solidFill>
                  <a:srgbClr val="6F2F9F"/>
                </a:solidFill>
                <a:latin typeface="宋体"/>
                <a:cs typeface="宋体"/>
              </a:rPr>
              <a:t>网</a:t>
            </a:r>
            <a:r>
              <a:rPr dirty="0" sz="1050" spc="-85" b="1">
                <a:solidFill>
                  <a:srgbClr val="6F2F9F"/>
                </a:solidFill>
                <a:latin typeface="宋体"/>
                <a:cs typeface="宋体"/>
              </a:rPr>
              <a:t>】</a:t>
            </a:r>
            <a:r>
              <a:rPr dirty="0" sz="1050" spc="5" b="1">
                <a:solidFill>
                  <a:srgbClr val="6F2F9F"/>
                </a:solidFill>
                <a:latin typeface="宋体"/>
                <a:cs typeface="宋体"/>
              </a:rPr>
              <a:t>g</a:t>
            </a:r>
            <a:r>
              <a:rPr dirty="0" sz="1050" spc="-5" b="1">
                <a:solidFill>
                  <a:srgbClr val="6F2F9F"/>
                </a:solidFill>
                <a:latin typeface="宋体"/>
                <a:cs typeface="宋体"/>
              </a:rPr>
              <a:t>oodenglis</a:t>
            </a:r>
            <a:r>
              <a:rPr dirty="0" sz="1050" spc="5" b="1">
                <a:solidFill>
                  <a:srgbClr val="6F2F9F"/>
                </a:solidFill>
                <a:latin typeface="宋体"/>
                <a:cs typeface="宋体"/>
              </a:rPr>
              <a:t>h</a:t>
            </a:r>
            <a:r>
              <a:rPr dirty="0" sz="1050" spc="-5" b="1">
                <a:solidFill>
                  <a:srgbClr val="6F2F9F"/>
                </a:solidFill>
                <a:latin typeface="宋体"/>
                <a:cs typeface="宋体"/>
              </a:rPr>
              <a:t>.top.</a:t>
            </a:r>
            <a:r>
              <a:rPr dirty="0" sz="1050" spc="-75" b="1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判断网</a:t>
            </a:r>
            <a:r>
              <a:rPr dirty="0" sz="1050" spc="-15" b="1">
                <a:solidFill>
                  <a:srgbClr val="00AF50"/>
                </a:solidFill>
                <a:latin typeface="宋体"/>
                <a:cs typeface="宋体"/>
              </a:rPr>
              <a:t>站</a:t>
            </a: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网页使用电</a:t>
            </a:r>
            <a:r>
              <a:rPr dirty="0" sz="1050" spc="-15" b="1">
                <a:solidFill>
                  <a:srgbClr val="00AF50"/>
                </a:solidFill>
                <a:latin typeface="宋体"/>
                <a:cs typeface="宋体"/>
              </a:rPr>
              <a:t>脑</a:t>
            </a: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和手</a:t>
            </a:r>
            <a:r>
              <a:rPr dirty="0" sz="1050" spc="-75" b="1">
                <a:solidFill>
                  <a:srgbClr val="00AF50"/>
                </a:solidFill>
                <a:latin typeface="宋体"/>
                <a:cs typeface="宋体"/>
              </a:rPr>
              <a:t>机</a:t>
            </a:r>
            <a:r>
              <a:rPr dirty="0" sz="1050" spc="-15" b="1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2400" b="1">
                <a:latin typeface="宋体"/>
                <a:cs typeface="宋体"/>
              </a:rPr>
              <a:t>-</a:t>
            </a:r>
            <a:r>
              <a:rPr dirty="0" sz="2400" b="1">
                <a:latin typeface="宋体"/>
                <a:cs typeface="宋体"/>
              </a:rPr>
              <a:t>魅</a:t>
            </a:r>
            <a:r>
              <a:rPr dirty="0" sz="2400" spc="-10" b="1">
                <a:latin typeface="宋体"/>
                <a:cs typeface="宋体"/>
              </a:rPr>
              <a:t>族</a:t>
            </a:r>
            <a:endParaRPr sz="24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2400" b="1">
                <a:latin typeface="宋体"/>
                <a:cs typeface="宋体"/>
              </a:rPr>
              <a:t>mx</a:t>
            </a:r>
            <a:r>
              <a:rPr dirty="0" sz="2400" spc="-10" b="1">
                <a:latin typeface="宋体"/>
                <a:cs typeface="宋体"/>
              </a:rPr>
              <a:t>4</a:t>
            </a:r>
            <a:r>
              <a:rPr dirty="0" sz="2400" spc="-10" b="1">
                <a:latin typeface="宋体"/>
                <a:cs typeface="宋体"/>
              </a:rPr>
              <a:t> </a:t>
            </a:r>
            <a:r>
              <a:rPr dirty="0" sz="2400" b="1">
                <a:latin typeface="宋体"/>
                <a:cs typeface="宋体"/>
              </a:rPr>
              <a:t>pr</a:t>
            </a:r>
            <a:r>
              <a:rPr dirty="0" sz="2400" spc="-10" b="1">
                <a:latin typeface="宋体"/>
                <a:cs typeface="宋体"/>
              </a:rPr>
              <a:t>o</a:t>
            </a:r>
            <a:r>
              <a:rPr dirty="0" sz="2400" spc="-600" b="1">
                <a:latin typeface="宋体"/>
                <a:cs typeface="宋体"/>
              </a:rPr>
              <a:t> </a:t>
            </a:r>
            <a:r>
              <a:rPr dirty="0" sz="2400" b="1">
                <a:latin typeface="宋体"/>
                <a:cs typeface="宋体"/>
              </a:rPr>
              <a:t>手</a:t>
            </a:r>
            <a:r>
              <a:rPr dirty="0" sz="2400" spc="-10" b="1">
                <a:latin typeface="宋体"/>
                <a:cs typeface="宋体"/>
              </a:rPr>
              <a:t>机</a:t>
            </a: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）的操</a:t>
            </a:r>
            <a:r>
              <a:rPr dirty="0" sz="1050" spc="-15" b="1">
                <a:solidFill>
                  <a:srgbClr val="00AF50"/>
                </a:solidFill>
                <a:latin typeface="宋体"/>
                <a:cs typeface="宋体"/>
              </a:rPr>
              <a:t>作</a:t>
            </a: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系统，详情</a:t>
            </a:r>
            <a:r>
              <a:rPr dirty="0" sz="1050" spc="-15" b="1">
                <a:solidFill>
                  <a:srgbClr val="00AF50"/>
                </a:solidFill>
                <a:latin typeface="宋体"/>
                <a:cs typeface="宋体"/>
              </a:rPr>
              <a:t>如</a:t>
            </a: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下</a:t>
            </a:r>
            <a:r>
              <a:rPr dirty="0" sz="1050" spc="-10" b="1">
                <a:solidFill>
                  <a:srgbClr val="00AF50"/>
                </a:solidFill>
                <a:latin typeface="宋体"/>
                <a:cs typeface="宋体"/>
              </a:rPr>
              <a:t>：</a:t>
            </a:r>
            <a:endParaRPr sz="1050">
              <a:latin typeface="宋体"/>
              <a:cs typeface="宋体"/>
            </a:endParaRPr>
          </a:p>
          <a:p>
            <a:pPr marL="317500">
              <a:lnSpc>
                <a:spcPct val="100000"/>
              </a:lnSpc>
              <a:spcBef>
                <a:spcPts val="1725"/>
              </a:spcBef>
            </a:pP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微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软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(</a:t>
            </a:r>
            <a:r>
              <a:rPr dirty="0" sz="1050" spc="85">
                <a:solidFill>
                  <a:srgbClr val="FF0000"/>
                </a:solidFill>
                <a:latin typeface="Verdana"/>
                <a:cs typeface="Verdana"/>
              </a:rPr>
              <a:t>M</a:t>
            </a:r>
            <a:r>
              <a:rPr dirty="0" sz="1050" spc="-195">
                <a:solidFill>
                  <a:srgbClr val="FF0000"/>
                </a:solidFill>
                <a:latin typeface="Verdana"/>
                <a:cs typeface="Verdana"/>
              </a:rPr>
              <a:t>I</a:t>
            </a:r>
            <a:r>
              <a:rPr dirty="0" sz="1050" spc="105">
                <a:solidFill>
                  <a:srgbClr val="FF0000"/>
                </a:solidFill>
                <a:latin typeface="Verdana"/>
                <a:cs typeface="Verdana"/>
              </a:rPr>
              <a:t>C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R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-204">
                <a:solidFill>
                  <a:srgbClr val="FF0000"/>
                </a:solidFill>
                <a:latin typeface="Verdana"/>
                <a:cs typeface="Verdana"/>
              </a:rPr>
              <a:t>S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-105">
                <a:solidFill>
                  <a:srgbClr val="FF0000"/>
                </a:solidFill>
                <a:latin typeface="Verdana"/>
                <a:cs typeface="Verdana"/>
              </a:rPr>
              <a:t>F</a:t>
            </a:r>
            <a:r>
              <a:rPr dirty="0" sz="1050" spc="-195">
                <a:solidFill>
                  <a:srgbClr val="FF0000"/>
                </a:solidFill>
                <a:latin typeface="Verdana"/>
                <a:cs typeface="Verdana"/>
              </a:rPr>
              <a:t>T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)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公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司</a:t>
            </a:r>
            <a:r>
              <a:rPr dirty="0" sz="1050" spc="-250">
                <a:solidFill>
                  <a:srgbClr val="FF0000"/>
                </a:solidFill>
                <a:latin typeface="宋体"/>
                <a:cs typeface="宋体"/>
              </a:rPr>
              <a:t> </a:t>
            </a:r>
            <a:r>
              <a:rPr dirty="0" sz="1050" spc="-55">
                <a:solidFill>
                  <a:srgbClr val="FF0000"/>
                </a:solidFill>
                <a:latin typeface="Verdana"/>
                <a:cs typeface="Verdana"/>
              </a:rPr>
              <a:t>W</a:t>
            </a:r>
            <a:r>
              <a:rPr dirty="0" sz="1050" spc="-185">
                <a:solidFill>
                  <a:srgbClr val="FF0000"/>
                </a:solidFill>
                <a:latin typeface="Verdana"/>
                <a:cs typeface="Verdana"/>
              </a:rPr>
              <a:t>I</a:t>
            </a:r>
            <a:r>
              <a:rPr dirty="0" sz="1050" spc="-25">
                <a:solidFill>
                  <a:srgbClr val="FF0000"/>
                </a:solidFill>
                <a:latin typeface="Verdana"/>
                <a:cs typeface="Verdana"/>
              </a:rPr>
              <a:t>N</a:t>
            </a:r>
            <a:r>
              <a:rPr dirty="0" sz="1050" spc="-35">
                <a:solidFill>
                  <a:srgbClr val="FF0000"/>
                </a:solidFill>
                <a:latin typeface="Verdana"/>
                <a:cs typeface="Verdana"/>
              </a:rPr>
              <a:t>DD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-35">
                <a:solidFill>
                  <a:srgbClr val="FF0000"/>
                </a:solidFill>
                <a:latin typeface="Verdana"/>
                <a:cs typeface="Verdana"/>
              </a:rPr>
              <a:t>W</a:t>
            </a:r>
            <a:r>
              <a:rPr dirty="0" sz="1050" spc="175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操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作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系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统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,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苹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果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(</a:t>
            </a:r>
            <a:r>
              <a:rPr dirty="0" sz="1050" spc="45">
                <a:solidFill>
                  <a:srgbClr val="FF0000"/>
                </a:solidFill>
                <a:latin typeface="Verdana"/>
                <a:cs typeface="Verdana"/>
              </a:rPr>
              <a:t>A</a:t>
            </a:r>
            <a:r>
              <a:rPr dirty="0" sz="1050" spc="-10">
                <a:solidFill>
                  <a:srgbClr val="FF0000"/>
                </a:solidFill>
                <a:latin typeface="Verdana"/>
                <a:cs typeface="Verdana"/>
              </a:rPr>
              <a:t>PP</a:t>
            </a:r>
            <a:r>
              <a:rPr dirty="0" sz="1050" spc="-110">
                <a:solidFill>
                  <a:srgbClr val="FF0000"/>
                </a:solidFill>
                <a:latin typeface="Verdana"/>
                <a:cs typeface="Verdana"/>
              </a:rPr>
              <a:t>L</a:t>
            </a:r>
            <a:r>
              <a:rPr dirty="0" sz="1050" spc="-105">
                <a:solidFill>
                  <a:srgbClr val="FF0000"/>
                </a:solidFill>
                <a:latin typeface="Verdana"/>
                <a:cs typeface="Verdana"/>
              </a:rPr>
              <a:t>E</a:t>
            </a:r>
            <a:r>
              <a:rPr dirty="0" sz="1050" spc="-85">
                <a:solidFill>
                  <a:srgbClr val="FF0000"/>
                </a:solidFill>
                <a:latin typeface="Verdana"/>
                <a:cs typeface="Verdana"/>
              </a:rPr>
              <a:t>)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够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公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司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,</a:t>
            </a:r>
            <a:r>
              <a:rPr dirty="0" sz="1050" spc="-195">
                <a:solidFill>
                  <a:srgbClr val="FF0000"/>
                </a:solidFill>
                <a:latin typeface="Verdana"/>
                <a:cs typeface="Verdana"/>
              </a:rPr>
              <a:t>I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-200">
                <a:solidFill>
                  <a:srgbClr val="FF0000"/>
                </a:solidFill>
                <a:latin typeface="Verdana"/>
                <a:cs typeface="Verdana"/>
              </a:rPr>
              <a:t>S</a:t>
            </a:r>
            <a:r>
              <a:rPr dirty="0" sz="1050" spc="15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和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谷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歌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（</a:t>
            </a:r>
            <a:r>
              <a:rPr dirty="0" sz="1050" spc="95">
                <a:solidFill>
                  <a:srgbClr val="FF0000"/>
                </a:solidFill>
                <a:latin typeface="Verdana"/>
                <a:cs typeface="Verdana"/>
              </a:rPr>
              <a:t>G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OO</a:t>
            </a:r>
            <a:r>
              <a:rPr dirty="0" sz="1050" spc="95">
                <a:solidFill>
                  <a:srgbClr val="FF0000"/>
                </a:solidFill>
                <a:latin typeface="Verdana"/>
                <a:cs typeface="Verdana"/>
              </a:rPr>
              <a:t>G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L</a:t>
            </a:r>
            <a:r>
              <a:rPr dirty="0" sz="1050" spc="-105">
                <a:solidFill>
                  <a:srgbClr val="FF0000"/>
                </a:solidFill>
                <a:latin typeface="Verdana"/>
                <a:cs typeface="Verdana"/>
              </a:rPr>
              <a:t>E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）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公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司</a:t>
            </a:r>
            <a:r>
              <a:rPr dirty="0" sz="1050" spc="-250">
                <a:solidFill>
                  <a:srgbClr val="FF0000"/>
                </a:solidFill>
                <a:latin typeface="宋体"/>
                <a:cs typeface="宋体"/>
              </a:rPr>
              <a:t> </a:t>
            </a:r>
            <a:r>
              <a:rPr dirty="0" sz="1050" spc="45">
                <a:solidFill>
                  <a:srgbClr val="FF0000"/>
                </a:solidFill>
                <a:latin typeface="Verdana"/>
                <a:cs typeface="Verdana"/>
              </a:rPr>
              <a:t>A</a:t>
            </a:r>
            <a:r>
              <a:rPr dirty="0" sz="1050" spc="-10">
                <a:solidFill>
                  <a:srgbClr val="FF0000"/>
                </a:solidFill>
                <a:latin typeface="Verdana"/>
                <a:cs typeface="Verdana"/>
              </a:rPr>
              <a:t>N</a:t>
            </a:r>
            <a:r>
              <a:rPr dirty="0" sz="1050" spc="-35">
                <a:solidFill>
                  <a:srgbClr val="FF0000"/>
                </a:solidFill>
                <a:latin typeface="Verdana"/>
                <a:cs typeface="Verdana"/>
              </a:rPr>
              <a:t>D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R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-195">
                <a:solidFill>
                  <a:srgbClr val="FF0000"/>
                </a:solidFill>
                <a:latin typeface="Verdana"/>
                <a:cs typeface="Verdana"/>
              </a:rPr>
              <a:t>I</a:t>
            </a:r>
            <a:r>
              <a:rPr dirty="0" sz="1050" spc="-35">
                <a:solidFill>
                  <a:srgbClr val="FF0000"/>
                </a:solidFill>
                <a:latin typeface="Verdana"/>
                <a:cs typeface="Verdana"/>
              </a:rPr>
              <a:t>D</a:t>
            </a:r>
            <a:r>
              <a:rPr dirty="0" sz="1050" spc="-114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操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作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系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统</a:t>
            </a:r>
            <a:r>
              <a:rPr dirty="0" sz="1050" spc="-95">
                <a:solidFill>
                  <a:srgbClr val="FF0000"/>
                </a:solidFill>
                <a:latin typeface="Verdana"/>
                <a:cs typeface="Verdana"/>
              </a:rPr>
              <a:t>.</a:t>
            </a:r>
            <a:endParaRPr sz="10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Verdana"/>
              <a:cs typeface="Verdana"/>
            </a:endParaRPr>
          </a:p>
          <a:p>
            <a:pPr marL="12700" marR="76200" indent="304800">
              <a:lnSpc>
                <a:spcPct val="123800"/>
              </a:lnSpc>
            </a:pP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第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三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步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好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和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正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确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搜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索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、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查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找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和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下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载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合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的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网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站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浏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览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器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详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情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如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下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：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宋体"/>
              <a:cs typeface="宋体"/>
            </a:endParaRPr>
          </a:p>
          <a:p>
            <a:pPr marL="317500">
              <a:lnSpc>
                <a:spcPct val="100000"/>
              </a:lnSpc>
            </a:pP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</a:rPr>
              <a:t>[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加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速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、快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速</a:t>
            </a:r>
            <a:r>
              <a:rPr dirty="0" sz="1050" spc="-20">
                <a:solidFill>
                  <a:srgbClr val="00AF50"/>
                </a:solidFill>
                <a:latin typeface="宋体"/>
                <a:cs typeface="宋体"/>
              </a:rPr>
              <a:t>、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闪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电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器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还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非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加速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、快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速</a:t>
            </a:r>
            <a:r>
              <a:rPr dirty="0" sz="1050" spc="-20">
                <a:solidFill>
                  <a:srgbClr val="00AF50"/>
                </a:solidFill>
                <a:latin typeface="宋体"/>
                <a:cs typeface="宋体"/>
              </a:rPr>
              <a:t>、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闪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电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览</a:t>
            </a:r>
            <a:r>
              <a:rPr dirty="0" sz="1050" spc="-20">
                <a:solidFill>
                  <a:srgbClr val="2E7B2E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（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普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型</a:t>
            </a:r>
            <a:r>
              <a:rPr dirty="0" sz="1050" spc="-20">
                <a:solidFill>
                  <a:srgbClr val="6F2F9F"/>
                </a:solidFill>
                <a:latin typeface="宋体"/>
                <a:cs typeface="宋体"/>
              </a:rPr>
              <a:t>）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，</a:t>
            </a:r>
            <a:r>
              <a:rPr dirty="0" sz="1050" spc="-195">
                <a:solidFill>
                  <a:srgbClr val="00AF50"/>
                </a:solidFill>
                <a:latin typeface="Verdana"/>
                <a:cs typeface="Verdana"/>
              </a:rPr>
              <a:t>I</a:t>
            </a:r>
            <a:r>
              <a:rPr dirty="0" sz="1050" spc="-105">
                <a:solidFill>
                  <a:srgbClr val="00AF50"/>
                </a:solidFill>
                <a:latin typeface="Verdana"/>
                <a:cs typeface="Verdana"/>
              </a:rPr>
              <a:t>E</a:t>
            </a:r>
            <a:r>
              <a:rPr dirty="0" sz="1050" spc="-13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内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核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（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普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通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型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）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还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非</a:t>
            </a:r>
            <a:r>
              <a:rPr dirty="0" sz="1050" spc="-250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195">
                <a:solidFill>
                  <a:srgbClr val="00AF50"/>
                </a:solidFill>
                <a:latin typeface="Verdana"/>
                <a:cs typeface="Verdana"/>
              </a:rPr>
              <a:t>I</a:t>
            </a:r>
            <a:r>
              <a:rPr dirty="0" sz="1050" spc="-105">
                <a:solidFill>
                  <a:srgbClr val="00AF50"/>
                </a:solidFill>
                <a:latin typeface="Verdana"/>
                <a:cs typeface="Verdana"/>
              </a:rPr>
              <a:t>E</a:t>
            </a:r>
            <a:r>
              <a:rPr dirty="0" sz="1050" spc="-13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内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核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览器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。</a:t>
            </a:r>
            <a:r>
              <a:rPr dirty="0" sz="1050" spc="-110">
                <a:solidFill>
                  <a:srgbClr val="2E7B2E"/>
                </a:solidFill>
                <a:latin typeface="Verdana"/>
                <a:cs typeface="Verdana"/>
              </a:rPr>
              <a:t>]</a:t>
            </a:r>
            <a:endParaRPr sz="10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Verdana"/>
              <a:cs typeface="Verdana"/>
            </a:endParaRPr>
          </a:p>
          <a:p>
            <a:pPr algn="just" marL="12700" marR="71755" indent="304800">
              <a:lnSpc>
                <a:spcPct val="123800"/>
              </a:lnSpc>
              <a:spcBef>
                <a:spcPts val="5"/>
              </a:spcBef>
            </a:pP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大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家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知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道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：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在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我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们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邮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寄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信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件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和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购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买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货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物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邮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寄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包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裹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，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写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明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邮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件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的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邮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寄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地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址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顺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序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，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是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从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大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地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方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到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小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地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方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开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始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书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写</a:t>
            </a:r>
            <a:r>
              <a:rPr dirty="0" sz="1050" spc="-235">
                <a:solidFill>
                  <a:srgbClr val="FF0000"/>
                </a:solidFill>
                <a:latin typeface="宋体"/>
                <a:cs typeface="宋体"/>
              </a:rPr>
              <a:t>，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比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如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书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写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邮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寄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地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址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顺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序</a:t>
            </a:r>
            <a:r>
              <a:rPr dirty="0" sz="1050" spc="-235">
                <a:solidFill>
                  <a:srgbClr val="FF0000"/>
                </a:solidFill>
                <a:latin typeface="宋体"/>
                <a:cs typeface="宋体"/>
              </a:rPr>
              <a:t>：</a:t>
            </a:r>
            <a:r>
              <a:rPr dirty="0" sz="1050" spc="-10">
                <a:solidFill>
                  <a:srgbClr val="4471C4"/>
                </a:solidFill>
                <a:latin typeface="宋体"/>
                <a:cs typeface="宋体"/>
              </a:rPr>
              <a:t>中</a:t>
            </a:r>
            <a:r>
              <a:rPr dirty="0" sz="1050" spc="5">
                <a:solidFill>
                  <a:srgbClr val="4471C4"/>
                </a:solidFill>
                <a:latin typeface="宋体"/>
                <a:cs typeface="宋体"/>
              </a:rPr>
              <a:t>国</a:t>
            </a:r>
            <a:r>
              <a:rPr dirty="0" sz="1050" spc="-10">
                <a:solidFill>
                  <a:srgbClr val="4471C4"/>
                </a:solidFill>
                <a:latin typeface="宋体"/>
                <a:cs typeface="宋体"/>
              </a:rPr>
              <a:t>—辽</a:t>
            </a:r>
            <a:r>
              <a:rPr dirty="0" sz="1050" spc="5">
                <a:solidFill>
                  <a:srgbClr val="4471C4"/>
                </a:solidFill>
                <a:latin typeface="宋体"/>
                <a:cs typeface="宋体"/>
              </a:rPr>
              <a:t>宁省</a:t>
            </a:r>
            <a:r>
              <a:rPr dirty="0" sz="1050" spc="-10">
                <a:solidFill>
                  <a:srgbClr val="4471C4"/>
                </a:solidFill>
                <a:latin typeface="宋体"/>
                <a:cs typeface="宋体"/>
              </a:rPr>
              <a:t>—大</a:t>
            </a:r>
            <a:r>
              <a:rPr dirty="0" sz="1050" spc="5">
                <a:solidFill>
                  <a:srgbClr val="4471C4"/>
                </a:solidFill>
                <a:latin typeface="宋体"/>
                <a:cs typeface="宋体"/>
              </a:rPr>
              <a:t>连市</a:t>
            </a:r>
            <a:r>
              <a:rPr dirty="0" sz="1050" spc="-10">
                <a:solidFill>
                  <a:srgbClr val="4471C4"/>
                </a:solidFill>
                <a:latin typeface="宋体"/>
                <a:cs typeface="宋体"/>
              </a:rPr>
              <a:t>—开</a:t>
            </a:r>
            <a:r>
              <a:rPr dirty="0" sz="1050" spc="5">
                <a:solidFill>
                  <a:srgbClr val="4471C4"/>
                </a:solidFill>
                <a:latin typeface="宋体"/>
                <a:cs typeface="宋体"/>
              </a:rPr>
              <a:t>发区</a:t>
            </a:r>
            <a:r>
              <a:rPr dirty="0" sz="1050" spc="-10">
                <a:solidFill>
                  <a:srgbClr val="4471C4"/>
                </a:solidFill>
                <a:latin typeface="宋体"/>
                <a:cs typeface="宋体"/>
              </a:rPr>
              <a:t>—金</a:t>
            </a:r>
            <a:r>
              <a:rPr dirty="0" sz="1050" spc="5">
                <a:solidFill>
                  <a:srgbClr val="4471C4"/>
                </a:solidFill>
                <a:latin typeface="宋体"/>
                <a:cs typeface="宋体"/>
              </a:rPr>
              <a:t>普</a:t>
            </a:r>
            <a:r>
              <a:rPr dirty="0" sz="1050" spc="-5">
                <a:solidFill>
                  <a:srgbClr val="4471C4"/>
                </a:solidFill>
                <a:latin typeface="宋体"/>
                <a:cs typeface="宋体"/>
              </a:rPr>
              <a:t>新 </a:t>
            </a:r>
            <a:r>
              <a:rPr dirty="0" sz="1050" spc="-10">
                <a:solidFill>
                  <a:srgbClr val="4471C4"/>
                </a:solidFill>
                <a:latin typeface="宋体"/>
                <a:cs typeface="宋体"/>
              </a:rPr>
              <a:t>区</a:t>
            </a:r>
            <a:r>
              <a:rPr dirty="0" sz="1050" spc="5">
                <a:solidFill>
                  <a:srgbClr val="4471C4"/>
                </a:solidFill>
                <a:latin typeface="宋体"/>
                <a:cs typeface="宋体"/>
              </a:rPr>
              <a:t>—</a:t>
            </a:r>
            <a:r>
              <a:rPr dirty="0" sz="1050" spc="-10">
                <a:solidFill>
                  <a:srgbClr val="4471C4"/>
                </a:solidFill>
                <a:latin typeface="宋体"/>
                <a:cs typeface="宋体"/>
              </a:rPr>
              <a:t>海</a:t>
            </a:r>
            <a:r>
              <a:rPr dirty="0" sz="1050" spc="5">
                <a:solidFill>
                  <a:srgbClr val="4471C4"/>
                </a:solidFill>
                <a:latin typeface="宋体"/>
                <a:cs typeface="宋体"/>
              </a:rPr>
              <a:t>青</a:t>
            </a:r>
            <a:r>
              <a:rPr dirty="0" sz="1050" spc="-10">
                <a:solidFill>
                  <a:srgbClr val="4471C4"/>
                </a:solidFill>
                <a:latin typeface="宋体"/>
                <a:cs typeface="宋体"/>
              </a:rPr>
              <a:t>街</a:t>
            </a:r>
            <a:r>
              <a:rPr dirty="0" sz="1050" spc="-5">
                <a:solidFill>
                  <a:srgbClr val="4471C4"/>
                </a:solidFill>
                <a:latin typeface="宋体"/>
                <a:cs typeface="宋体"/>
              </a:rPr>
              <a:t>道</a:t>
            </a:r>
            <a:r>
              <a:rPr dirty="0" sz="1050" spc="-250">
                <a:solidFill>
                  <a:srgbClr val="4471C4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FF0000"/>
                </a:solidFill>
                <a:latin typeface="Verdana"/>
                <a:cs typeface="Verdana"/>
              </a:rPr>
              <a:t>XX</a:t>
            </a:r>
            <a:r>
              <a:rPr dirty="0" sz="1050" spc="-85">
                <a:solidFill>
                  <a:srgbClr val="FF0000"/>
                </a:solidFill>
                <a:latin typeface="Verdana"/>
                <a:cs typeface="Verdana"/>
              </a:rPr>
              <a:t>X</a:t>
            </a:r>
            <a:r>
              <a:rPr dirty="0" sz="1050" spc="-11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栋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楼</a:t>
            </a:r>
            <a:r>
              <a:rPr dirty="0" sz="1050" spc="-250">
                <a:solidFill>
                  <a:srgbClr val="FF000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FF0000"/>
                </a:solidFill>
                <a:latin typeface="Verdana"/>
                <a:cs typeface="Verdana"/>
              </a:rPr>
              <a:t>XX</a:t>
            </a:r>
            <a:r>
              <a:rPr dirty="0" sz="1050" spc="-85">
                <a:solidFill>
                  <a:srgbClr val="FF0000"/>
                </a:solidFill>
                <a:latin typeface="Verdana"/>
                <a:cs typeface="Verdana"/>
              </a:rPr>
              <a:t>X</a:t>
            </a:r>
            <a:r>
              <a:rPr dirty="0" sz="1050" spc="-95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门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牌号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—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和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—</a:t>
            </a:r>
            <a:r>
              <a:rPr dirty="0" sz="1050" spc="-90">
                <a:solidFill>
                  <a:srgbClr val="FF0000"/>
                </a:solidFill>
                <a:latin typeface="Verdana"/>
                <a:cs typeface="Verdana"/>
              </a:rPr>
              <a:t>XX</a:t>
            </a:r>
            <a:r>
              <a:rPr dirty="0" sz="1050" spc="-85">
                <a:solidFill>
                  <a:srgbClr val="FF0000"/>
                </a:solidFill>
                <a:latin typeface="Verdana"/>
                <a:cs typeface="Verdana"/>
              </a:rPr>
              <a:t>X</a:t>
            </a:r>
            <a:r>
              <a:rPr dirty="0" sz="1050" spc="-95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房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间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号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宋体"/>
              <a:cs typeface="宋体"/>
            </a:endParaRPr>
          </a:p>
          <a:p>
            <a:pPr marL="317500">
              <a:lnSpc>
                <a:spcPct val="100000"/>
              </a:lnSpc>
            </a:pP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搜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索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、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查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找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和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下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载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也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是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如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此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：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宋体"/>
              <a:cs typeface="宋体"/>
            </a:endParaRPr>
          </a:p>
          <a:p>
            <a:pPr marL="12700" marR="108585" indent="304800">
              <a:lnSpc>
                <a:spcPct val="123800"/>
              </a:lnSpc>
            </a:pP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目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前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各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种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站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页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有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数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百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种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之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多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，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形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形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色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色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、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林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林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总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总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电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脑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和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手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机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器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看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得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眼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花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缭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乱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，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目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不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暇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接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但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是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，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常</a:t>
            </a:r>
            <a:r>
              <a:rPr dirty="0" sz="1050" spc="-5">
                <a:solidFill>
                  <a:srgbClr val="6F2F9F"/>
                </a:solidFill>
                <a:latin typeface="宋体"/>
                <a:cs typeface="宋体"/>
              </a:rPr>
              <a:t>见</a:t>
            </a:r>
            <a:r>
              <a:rPr dirty="0" sz="1050" spc="-250">
                <a:solidFill>
                  <a:srgbClr val="6F2F9F"/>
                </a:solidFill>
                <a:latin typeface="宋体"/>
                <a:cs typeface="宋体"/>
              </a:rPr>
              <a:t> </a:t>
            </a:r>
            <a:r>
              <a:rPr dirty="0" sz="1050" spc="-95">
                <a:solidFill>
                  <a:srgbClr val="6F2F9F"/>
                </a:solidFill>
                <a:latin typeface="Verdana"/>
                <a:cs typeface="Verdana"/>
              </a:rPr>
              <a:t>2</a:t>
            </a:r>
            <a:r>
              <a:rPr dirty="0" sz="1050" spc="-90">
                <a:solidFill>
                  <a:srgbClr val="6F2F9F"/>
                </a:solidFill>
                <a:latin typeface="Verdana"/>
                <a:cs typeface="Verdana"/>
              </a:rPr>
              <a:t>0</a:t>
            </a:r>
            <a:r>
              <a:rPr dirty="0" sz="1050" spc="-110">
                <a:solidFill>
                  <a:srgbClr val="6F2F9F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种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浏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览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器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十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大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测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评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的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手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机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浏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览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器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分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别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是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：</a:t>
            </a:r>
            <a:endParaRPr sz="1050">
              <a:latin typeface="宋体"/>
              <a:cs typeface="宋体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第</a:t>
            </a:r>
            <a:r>
              <a:rPr dirty="0" spc="-50"/>
              <a:t> </a:t>
            </a:r>
            <a:fld id="{81D60167-4931-47E6-BA6A-407CBD079E47}" type="slidenum">
              <a:rPr dirty="0" spc="-75">
                <a:latin typeface="Verdana"/>
                <a:cs typeface="Verdana"/>
              </a:rPr>
              <a:t>1</a:t>
            </a:fld>
            <a:r>
              <a:rPr dirty="0" spc="95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共</a:t>
            </a:r>
            <a:r>
              <a:rPr dirty="0" spc="-40"/>
              <a:t> </a:t>
            </a:r>
            <a:r>
              <a:rPr dirty="0" spc="-75">
                <a:latin typeface="Verdana"/>
                <a:cs typeface="Verdana"/>
              </a:rPr>
              <a:t>12</a:t>
            </a:r>
            <a:r>
              <a:rPr dirty="0" spc="80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515874"/>
            <a:ext cx="5337175" cy="12890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266700">
              <a:lnSpc>
                <a:spcPct val="108100"/>
              </a:lnSpc>
              <a:spcBef>
                <a:spcPts val="95"/>
              </a:spcBef>
            </a:pP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关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键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词：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顶好英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登录和注册的超级链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 ， </a:t>
            </a:r>
            <a:r>
              <a:rPr dirty="0" sz="1050" spc="-51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5">
                <a:latin typeface="宋体"/>
                <a:cs typeface="宋体"/>
              </a:rPr>
              <a:t>智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250"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常</a:t>
            </a:r>
            <a:r>
              <a:rPr dirty="0" sz="1050" spc="-5">
                <a:solidFill>
                  <a:srgbClr val="6F2F9F"/>
                </a:solidFill>
                <a:latin typeface="宋体"/>
                <a:cs typeface="宋体"/>
              </a:rPr>
              <a:t>见</a:t>
            </a:r>
            <a:r>
              <a:rPr dirty="0" sz="1050" spc="-265">
                <a:solidFill>
                  <a:srgbClr val="6F2F9F"/>
                </a:solidFill>
                <a:latin typeface="宋体"/>
                <a:cs typeface="宋体"/>
              </a:rPr>
              <a:t> </a:t>
            </a:r>
            <a:r>
              <a:rPr dirty="0" sz="1050" spc="-95">
                <a:solidFill>
                  <a:srgbClr val="6F2F9F"/>
                </a:solidFill>
                <a:latin typeface="Verdana"/>
                <a:cs typeface="Verdana"/>
              </a:rPr>
              <a:t>2</a:t>
            </a:r>
            <a:r>
              <a:rPr dirty="0" sz="1050" spc="-90">
                <a:solidFill>
                  <a:srgbClr val="6F2F9F"/>
                </a:solidFill>
                <a:latin typeface="Verdana"/>
                <a:cs typeface="Verdana"/>
              </a:rPr>
              <a:t>0</a:t>
            </a:r>
            <a:r>
              <a:rPr dirty="0" sz="1050" spc="-85">
                <a:solidFill>
                  <a:srgbClr val="6F2F9F"/>
                </a:solidFill>
                <a:latin typeface="Verdana"/>
                <a:cs typeface="Verdana"/>
              </a:rPr>
              <a:t> 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种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十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大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测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评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手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机浏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览器</a:t>
            </a:r>
            <a:r>
              <a:rPr dirty="0" sz="1050" spc="-235">
                <a:solidFill>
                  <a:srgbClr val="6F2F9F"/>
                </a:solidFill>
                <a:latin typeface="宋体"/>
                <a:cs typeface="宋体"/>
              </a:rPr>
              <a:t>，</a:t>
            </a:r>
            <a:r>
              <a:rPr dirty="0" u="dbl" sz="1050" spc="-9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10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最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佳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择</a:t>
            </a:r>
            <a:r>
              <a:rPr dirty="0" sz="1050" spc="-75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75">
                <a:solidFill>
                  <a:srgbClr val="00AF50"/>
                </a:solidFill>
                <a:latin typeface="Verdana"/>
                <a:cs typeface="Verdana"/>
              </a:rPr>
              <a:t>2021</a:t>
            </a:r>
            <a:r>
              <a:rPr dirty="0" sz="1050" spc="-105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月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日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50" spc="-10">
                <a:latin typeface="宋体"/>
                <a:cs typeface="宋体"/>
              </a:rPr>
              <a:t>安</a:t>
            </a:r>
            <a:r>
              <a:rPr dirty="0" sz="1050" spc="5">
                <a:latin typeface="宋体"/>
                <a:cs typeface="宋体"/>
              </a:rPr>
              <a:t>卓</a:t>
            </a:r>
            <a:r>
              <a:rPr dirty="0" sz="1050" spc="-10">
                <a:latin typeface="宋体"/>
                <a:cs typeface="宋体"/>
              </a:rPr>
              <a:t>智</a:t>
            </a:r>
            <a:r>
              <a:rPr dirty="0" sz="1050" spc="5">
                <a:latin typeface="宋体"/>
                <a:cs typeface="宋体"/>
              </a:rPr>
              <a:t>能</a:t>
            </a:r>
            <a:r>
              <a:rPr dirty="0" sz="1050" spc="-10">
                <a:latin typeface="宋体"/>
                <a:cs typeface="宋体"/>
              </a:rPr>
              <a:t>手</a:t>
            </a:r>
            <a:r>
              <a:rPr dirty="0" sz="1050" spc="5">
                <a:latin typeface="宋体"/>
                <a:cs typeface="宋体"/>
              </a:rPr>
              <a:t>机</a:t>
            </a:r>
            <a:r>
              <a:rPr dirty="0" sz="1050" spc="-130">
                <a:latin typeface="Verdana"/>
                <a:cs typeface="Verdana"/>
              </a:rPr>
              <a:t>---</a:t>
            </a:r>
            <a:r>
              <a:rPr dirty="0" sz="1050" spc="-10">
                <a:latin typeface="宋体"/>
                <a:cs typeface="宋体"/>
              </a:rPr>
              <a:t>魅</a:t>
            </a:r>
            <a:r>
              <a:rPr dirty="0" sz="1050" spc="5">
                <a:latin typeface="宋体"/>
                <a:cs typeface="宋体"/>
              </a:rPr>
              <a:t>族</a:t>
            </a:r>
            <a:r>
              <a:rPr dirty="0" sz="1050" spc="-40">
                <a:latin typeface="宋体"/>
                <a:cs typeface="宋体"/>
              </a:rPr>
              <a:t>（</a:t>
            </a:r>
            <a:r>
              <a:rPr dirty="0" sz="1050" spc="-40">
                <a:latin typeface="Verdana"/>
                <a:cs typeface="Verdana"/>
              </a:rPr>
              <a:t>FLYME</a:t>
            </a:r>
            <a:r>
              <a:rPr dirty="0" sz="1050" spc="-40" b="1">
                <a:solidFill>
                  <a:srgbClr val="00AFEF"/>
                </a:solidFill>
                <a:latin typeface="宋体"/>
                <a:cs typeface="宋体"/>
              </a:rPr>
              <a:t>，</a:t>
            </a:r>
            <a:r>
              <a:rPr dirty="0" sz="1050" spc="-40" b="1">
                <a:solidFill>
                  <a:srgbClr val="C00000"/>
                </a:solidFill>
                <a:latin typeface="Tahoma"/>
                <a:cs typeface="Tahoma"/>
              </a:rPr>
              <a:t>6.3.0.2.A</a:t>
            </a:r>
            <a:r>
              <a:rPr dirty="0" sz="1050" spc="-40">
                <a:latin typeface="宋体"/>
                <a:cs typeface="宋体"/>
              </a:rPr>
              <a:t>）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60">
                <a:latin typeface="Verdana"/>
                <a:cs typeface="Verdana"/>
              </a:rPr>
              <a:t>*(</a:t>
            </a: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手机浏览器</a:t>
            </a:r>
            <a:r>
              <a:rPr dirty="0" sz="1050" spc="-100">
                <a:latin typeface="Verdana"/>
                <a:cs typeface="Verdana"/>
              </a:rPr>
              <a:t>)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、设置</a:t>
            </a:r>
            <a:r>
              <a:rPr dirty="0" sz="1050" spc="-15" b="1">
                <a:solidFill>
                  <a:srgbClr val="0000FF"/>
                </a:solidFill>
                <a:latin typeface="宋体"/>
                <a:cs typeface="宋体"/>
              </a:rPr>
              <a:t>和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使用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，</a:t>
            </a:r>
            <a:endParaRPr sz="1050">
              <a:latin typeface="宋体"/>
              <a:cs typeface="宋体"/>
            </a:endParaRPr>
          </a:p>
          <a:p>
            <a:pPr marL="12700" marR="27940">
              <a:lnSpc>
                <a:spcPct val="123800"/>
              </a:lnSpc>
            </a:pPr>
            <a:r>
              <a:rPr dirty="0" sz="1050" spc="-30" b="1">
                <a:solidFill>
                  <a:srgbClr val="C00000"/>
                </a:solidFill>
                <a:latin typeface="Tahoma"/>
                <a:cs typeface="Tahoma"/>
              </a:rPr>
              <a:t>UC(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极速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版</a:t>
            </a:r>
            <a:r>
              <a:rPr dirty="0" sz="1050" spc="-85" b="1">
                <a:solidFill>
                  <a:srgbClr val="C00000"/>
                </a:solidFill>
                <a:latin typeface="Tahoma"/>
                <a:cs typeface="Tahoma"/>
              </a:rPr>
              <a:t>)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手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机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浏览器</a:t>
            </a:r>
            <a:r>
              <a:rPr dirty="0" sz="1050" spc="-95" b="1">
                <a:solidFill>
                  <a:srgbClr val="0000FF"/>
                </a:solidFill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【</a:t>
            </a:r>
            <a:r>
              <a:rPr dirty="0" sz="1050" spc="5">
                <a:latin typeface="宋体"/>
                <a:cs typeface="宋体"/>
              </a:rPr>
              <a:t>顶好</a:t>
            </a:r>
            <a:r>
              <a:rPr dirty="0" sz="1050" spc="-10">
                <a:latin typeface="宋体"/>
                <a:cs typeface="宋体"/>
              </a:rPr>
              <a:t>英</a:t>
            </a:r>
            <a:r>
              <a:rPr dirty="0" sz="1050" spc="5">
                <a:latin typeface="宋体"/>
                <a:cs typeface="宋体"/>
              </a:rPr>
              <a:t>语学习网</a:t>
            </a:r>
            <a:r>
              <a:rPr dirty="0" sz="1050" spc="-45">
                <a:latin typeface="宋体"/>
                <a:cs typeface="宋体"/>
              </a:rPr>
              <a:t>】</a:t>
            </a:r>
            <a:r>
              <a:rPr dirty="0" sz="1050" spc="-55">
                <a:latin typeface="宋体"/>
                <a:cs typeface="宋体"/>
              </a:rPr>
              <a:t>：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</a:t>
            </a:r>
            <a:r>
              <a:rPr dirty="0" sz="1050" spc="10" b="1">
                <a:solidFill>
                  <a:srgbClr val="0000FF"/>
                </a:solidFill>
                <a:latin typeface="宋体"/>
                <a:cs typeface="宋体"/>
              </a:rPr>
              <a:t>的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</a:t>
            </a:r>
            <a:r>
              <a:rPr dirty="0" sz="1050" spc="-4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-50" b="1">
                <a:solidFill>
                  <a:srgbClr val="0000FF"/>
                </a:solidFill>
                <a:latin typeface="宋体"/>
                <a:cs typeface="宋体"/>
              </a:rPr>
              <a:t>，</a:t>
            </a: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能够正常显</a:t>
            </a:r>
            <a:r>
              <a:rPr dirty="0" sz="1050" spc="10" b="1">
                <a:solidFill>
                  <a:srgbClr val="00AF50"/>
                </a:solidFill>
                <a:latin typeface="宋体"/>
                <a:cs typeface="宋体"/>
              </a:rPr>
              <a:t>示</a:t>
            </a:r>
            <a:r>
              <a:rPr dirty="0" sz="1050" spc="-10" b="1">
                <a:solidFill>
                  <a:srgbClr val="00AF50"/>
                </a:solidFill>
                <a:latin typeface="宋体"/>
                <a:cs typeface="宋体"/>
              </a:rPr>
              <a:t>网 </a:t>
            </a: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站网页</a:t>
            </a:r>
            <a:r>
              <a:rPr dirty="0" sz="1050" spc="-60" b="1">
                <a:solidFill>
                  <a:srgbClr val="00AF50"/>
                </a:solidFill>
                <a:latin typeface="宋体"/>
                <a:cs typeface="宋体"/>
              </a:rPr>
              <a:t>，</a:t>
            </a:r>
            <a:r>
              <a:rPr dirty="0" sz="1050" spc="-60" b="1">
                <a:solidFill>
                  <a:srgbClr val="0000FF"/>
                </a:solidFill>
                <a:latin typeface="宋体"/>
                <a:cs typeface="宋体"/>
              </a:rPr>
              <a:t>（</a:t>
            </a:r>
            <a:r>
              <a:rPr dirty="0" sz="1050" spc="-60" b="1">
                <a:solidFill>
                  <a:srgbClr val="0000FF"/>
                </a:solidFill>
                <a:latin typeface="Tahoma"/>
                <a:cs typeface="Tahoma"/>
              </a:rPr>
              <a:t>2021</a:t>
            </a:r>
            <a:r>
              <a:rPr dirty="0" sz="1050" spc="-50" b="1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年</a:t>
            </a:r>
            <a:r>
              <a:rPr dirty="0" sz="1050" spc="-254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-85" b="1">
                <a:solidFill>
                  <a:srgbClr val="0000FF"/>
                </a:solidFill>
                <a:latin typeface="Tahoma"/>
                <a:cs typeface="Tahoma"/>
              </a:rPr>
              <a:t>1</a:t>
            </a:r>
            <a:r>
              <a:rPr dirty="0" sz="1050" spc="-55" b="1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月</a:t>
            </a:r>
            <a:r>
              <a:rPr dirty="0" sz="1050" spc="-254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-85" b="1">
                <a:solidFill>
                  <a:srgbClr val="0000FF"/>
                </a:solidFill>
                <a:latin typeface="Tahoma"/>
                <a:cs typeface="Tahoma"/>
              </a:rPr>
              <a:t>30</a:t>
            </a:r>
            <a:r>
              <a:rPr dirty="0" sz="1050" spc="-45" b="1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日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62431" y="2015490"/>
          <a:ext cx="5829935" cy="3981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7675"/>
                <a:gridCol w="609600"/>
                <a:gridCol w="974725"/>
                <a:gridCol w="541019"/>
                <a:gridCol w="541019"/>
                <a:gridCol w="541020"/>
                <a:gridCol w="541020"/>
                <a:gridCol w="541020"/>
                <a:gridCol w="541654"/>
                <a:gridCol w="541654"/>
              </a:tblGrid>
              <a:tr h="6021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dirty="0" sz="1050" spc="-10">
                          <a:latin typeface="宋体"/>
                          <a:cs typeface="宋体"/>
                        </a:rPr>
                        <a:t>序</a:t>
                      </a:r>
                      <a:r>
                        <a:rPr dirty="0" sz="1050" spc="-5">
                          <a:latin typeface="宋体"/>
                          <a:cs typeface="宋体"/>
                        </a:rPr>
                        <a:t>号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Verdana"/>
                          <a:cs typeface="Verdana"/>
                        </a:rPr>
                        <a:t>*</a:t>
                      </a:r>
                      <a:r>
                        <a:rPr dirty="0" sz="1050">
                          <a:latin typeface="Verdana"/>
                          <a:cs typeface="Verdana"/>
                        </a:rPr>
                        <a:t>(</a:t>
                      </a:r>
                      <a:r>
                        <a:rPr dirty="0" sz="1050" spc="2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05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手</a:t>
                      </a:r>
                      <a:r>
                        <a:rPr dirty="0" sz="1050" spc="-125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机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marL="67310" marR="59690">
                        <a:lnSpc>
                          <a:spcPct val="123800"/>
                        </a:lnSpc>
                      </a:pPr>
                      <a:r>
                        <a:rPr dirty="0" sz="1050" spc="7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浏览器</a:t>
                      </a:r>
                      <a:r>
                        <a:rPr dirty="0" sz="1050">
                          <a:latin typeface="Verdana"/>
                          <a:cs typeface="Verdana"/>
                        </a:rPr>
                        <a:t>) 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种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类</a:t>
                      </a:r>
                      <a:r>
                        <a:rPr dirty="0" sz="1050" spc="-225">
                          <a:latin typeface="Verdana"/>
                          <a:cs typeface="Verdana"/>
                        </a:rPr>
                        <a:t>*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-145">
                          <a:latin typeface="Verdana"/>
                          <a:cs typeface="Verdana"/>
                        </a:rPr>
                        <a:t>*(</a:t>
                      </a:r>
                      <a:r>
                        <a:rPr dirty="0" sz="1050" spc="25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手</a:t>
                      </a:r>
                      <a:r>
                        <a:rPr dirty="0" sz="1050" spc="1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机</a:t>
                      </a:r>
                      <a:r>
                        <a:rPr dirty="0" sz="1050" spc="25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浏</a:t>
                      </a:r>
                      <a:r>
                        <a:rPr dirty="0" sz="1050" spc="1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览</a:t>
                      </a:r>
                      <a:r>
                        <a:rPr dirty="0" sz="1050" spc="25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器</a:t>
                      </a:r>
                      <a:r>
                        <a:rPr dirty="0" sz="1050" spc="-95">
                          <a:latin typeface="Verdana"/>
                          <a:cs typeface="Verdana"/>
                        </a:rPr>
                        <a:t>)</a:t>
                      </a:r>
                      <a:endParaRPr sz="1050">
                        <a:latin typeface="Verdana"/>
                        <a:cs typeface="Verdana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spc="-10">
                          <a:latin typeface="宋体"/>
                          <a:cs typeface="宋体"/>
                        </a:rPr>
                        <a:t>版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本号</a:t>
                      </a:r>
                      <a:r>
                        <a:rPr dirty="0" sz="1050" spc="-225">
                          <a:latin typeface="Verdana"/>
                          <a:cs typeface="Verdana"/>
                        </a:rPr>
                        <a:t>*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Verdana"/>
                          <a:cs typeface="Verdana"/>
                        </a:rPr>
                        <a:t>*</a:t>
                      </a:r>
                      <a:r>
                        <a:rPr dirty="0" sz="1050">
                          <a:latin typeface="Verdana"/>
                          <a:cs typeface="Verdana"/>
                        </a:rPr>
                        <a:t>(</a:t>
                      </a:r>
                      <a:r>
                        <a:rPr dirty="0" sz="1050" spc="-24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050" spc="13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手</a:t>
                      </a: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机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marL="68580" marR="60325">
                        <a:lnSpc>
                          <a:spcPct val="123800"/>
                        </a:lnSpc>
                        <a:tabLst>
                          <a:tab pos="339725" algn="l"/>
                        </a:tabLst>
                      </a:pP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浏</a:t>
                      </a: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	</a:t>
                      </a: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览 器</a:t>
                      </a:r>
                      <a:r>
                        <a:rPr dirty="0" sz="1050" spc="-175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>
                          <a:latin typeface="Verdana"/>
                          <a:cs typeface="Verdana"/>
                        </a:rPr>
                        <a:t>)</a:t>
                      </a:r>
                      <a:r>
                        <a:rPr dirty="0" sz="1050" spc="-2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图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20">
                          <a:latin typeface="宋体"/>
                          <a:cs typeface="宋体"/>
                        </a:rPr>
                        <a:t>下</a:t>
                      </a:r>
                      <a:r>
                        <a:rPr dirty="0" sz="1050" spc="10">
                          <a:latin typeface="宋体"/>
                          <a:cs typeface="宋体"/>
                        </a:rPr>
                        <a:t>载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的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marL="67945" marR="62230">
                        <a:lnSpc>
                          <a:spcPct val="123800"/>
                        </a:lnSpc>
                      </a:pPr>
                      <a:r>
                        <a:rPr dirty="0" sz="1050" spc="20">
                          <a:latin typeface="宋体"/>
                          <a:cs typeface="宋体"/>
                        </a:rPr>
                        <a:t>文</a:t>
                      </a:r>
                      <a:r>
                        <a:rPr dirty="0" sz="1050" spc="10">
                          <a:latin typeface="宋体"/>
                          <a:cs typeface="宋体"/>
                        </a:rPr>
                        <a:t>件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属 性</a:t>
                      </a:r>
                      <a:r>
                        <a:rPr dirty="0" sz="1050" spc="-180"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>
                          <a:solidFill>
                            <a:srgbClr val="0000FF"/>
                          </a:solidFill>
                          <a:latin typeface="Verdana"/>
                          <a:cs typeface="Verdana"/>
                        </a:rPr>
                        <a:t>(</a:t>
                      </a:r>
                      <a:r>
                        <a:rPr dirty="0" sz="1050" spc="-25">
                          <a:solidFill>
                            <a:srgbClr val="0000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050">
                          <a:solidFill>
                            <a:srgbClr val="0000FF"/>
                          </a:solidFill>
                          <a:latin typeface="宋体"/>
                          <a:cs typeface="宋体"/>
                        </a:rPr>
                        <a:t>相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Verdana"/>
                          <a:cs typeface="Verdana"/>
                        </a:rPr>
                        <a:t>*</a:t>
                      </a:r>
                      <a:r>
                        <a:rPr dirty="0" sz="1050">
                          <a:latin typeface="Verdana"/>
                          <a:cs typeface="Verdana"/>
                        </a:rPr>
                        <a:t>(</a:t>
                      </a:r>
                      <a:r>
                        <a:rPr dirty="0" sz="1050" spc="-24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050" spc="13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手</a:t>
                      </a: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机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marL="67945" marR="60325">
                        <a:lnSpc>
                          <a:spcPct val="123800"/>
                        </a:lnSpc>
                        <a:tabLst>
                          <a:tab pos="339725" algn="l"/>
                        </a:tabLst>
                      </a:pP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浏</a:t>
                      </a: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	</a:t>
                      </a: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览 器</a:t>
                      </a:r>
                      <a:r>
                        <a:rPr dirty="0" sz="1050" spc="-175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>
                          <a:latin typeface="Verdana"/>
                          <a:cs typeface="Verdana"/>
                        </a:rPr>
                        <a:t>)</a:t>
                      </a:r>
                      <a:r>
                        <a:rPr dirty="0" sz="1050" spc="-2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图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u="sng" sz="1100" spc="-370" i="1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宋体"/>
                          <a:cs typeface="宋体"/>
                        </a:rPr>
                        <a:t>（</a:t>
                      </a:r>
                      <a:r>
                        <a:rPr dirty="0" u="sng" sz="1100" spc="-370" i="1">
                          <a:uFill>
                            <a:solidFill>
                              <a:srgbClr val="FF0000"/>
                            </a:solidFill>
                          </a:uFill>
                          <a:latin typeface="宋体"/>
                          <a:cs typeface="宋体"/>
                        </a:rPr>
                        <a:t>网</a:t>
                      </a:r>
                      <a:r>
                        <a:rPr dirty="0" u="sng" sz="1100" spc="-55" i="1">
                          <a:uFill>
                            <a:solidFill>
                              <a:srgbClr val="FF0000"/>
                            </a:solidFill>
                          </a:uFill>
                          <a:latin typeface="宋体"/>
                          <a:cs typeface="宋体"/>
                        </a:rPr>
                        <a:t>站</a:t>
                      </a:r>
                      <a:endParaRPr sz="1100">
                        <a:latin typeface="宋体"/>
                        <a:cs typeface="宋体"/>
                      </a:endParaRPr>
                    </a:p>
                    <a:p>
                      <a:pPr marL="62230" marR="25400">
                        <a:lnSpc>
                          <a:spcPct val="118200"/>
                        </a:lnSpc>
                      </a:pPr>
                      <a:r>
                        <a:rPr dirty="0" u="sng" sz="1100" spc="-370" i="1"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网</a:t>
                      </a:r>
                      <a:r>
                        <a:rPr dirty="0" u="sng" sz="1100" spc="-380" i="1"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页</a:t>
                      </a:r>
                      <a:r>
                        <a:rPr dirty="0" u="sng" sz="1100" spc="-55" i="1">
                          <a:solidFill>
                            <a:srgbClr val="FF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）</a:t>
                      </a:r>
                      <a:r>
                        <a:rPr dirty="0" u="sng" sz="1100" spc="-370" i="1">
                          <a:solidFill>
                            <a:srgbClr val="538DD3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登 </a:t>
                      </a:r>
                      <a:r>
                        <a:rPr dirty="0" u="sng" sz="1100" spc="-380" i="1">
                          <a:solidFill>
                            <a:srgbClr val="538DD3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录</a:t>
                      </a:r>
                      <a:r>
                        <a:rPr dirty="0" u="sng" sz="1100" spc="-55" i="1">
                          <a:solidFill>
                            <a:srgbClr val="FF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的</a:t>
                      </a:r>
                      <a:endParaRPr sz="1100">
                        <a:latin typeface="宋体"/>
                        <a:cs typeface="宋体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u="sng" sz="1100" spc="-370" i="1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宋体"/>
                          <a:cs typeface="宋体"/>
                        </a:rPr>
                        <a:t>（</a:t>
                      </a:r>
                      <a:r>
                        <a:rPr dirty="0" u="sng" sz="1100" spc="-370" i="1">
                          <a:uFill>
                            <a:solidFill>
                              <a:srgbClr val="FF0000"/>
                            </a:solidFill>
                          </a:uFill>
                          <a:latin typeface="宋体"/>
                          <a:cs typeface="宋体"/>
                        </a:rPr>
                        <a:t>网</a:t>
                      </a:r>
                      <a:r>
                        <a:rPr dirty="0" u="sng" sz="1100" spc="-55" i="1">
                          <a:uFill>
                            <a:solidFill>
                              <a:srgbClr val="FF0000"/>
                            </a:solidFill>
                          </a:uFill>
                          <a:latin typeface="宋体"/>
                          <a:cs typeface="宋体"/>
                        </a:rPr>
                        <a:t>站</a:t>
                      </a:r>
                      <a:endParaRPr sz="1100">
                        <a:latin typeface="宋体"/>
                        <a:cs typeface="宋体"/>
                      </a:endParaRPr>
                    </a:p>
                    <a:p>
                      <a:pPr marL="62230" marR="25400">
                        <a:lnSpc>
                          <a:spcPct val="118200"/>
                        </a:lnSpc>
                      </a:pPr>
                      <a:r>
                        <a:rPr dirty="0" u="sng" sz="1100" spc="-370" i="1"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网</a:t>
                      </a:r>
                      <a:r>
                        <a:rPr dirty="0" u="sng" sz="1100" spc="-380" i="1"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页</a:t>
                      </a:r>
                      <a:r>
                        <a:rPr dirty="0" u="sng" sz="1100" spc="-55" i="1">
                          <a:solidFill>
                            <a:srgbClr val="FF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）</a:t>
                      </a:r>
                      <a:r>
                        <a:rPr dirty="0" u="sng" sz="1100" spc="-370" i="1">
                          <a:solidFill>
                            <a:srgbClr val="538DD3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登 </a:t>
                      </a:r>
                      <a:r>
                        <a:rPr dirty="0" u="sng" sz="1100" spc="-380" i="1">
                          <a:solidFill>
                            <a:srgbClr val="538DD3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录</a:t>
                      </a:r>
                      <a:r>
                        <a:rPr dirty="0" u="sng" sz="1100" spc="-55" i="1"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测</a:t>
                      </a:r>
                      <a:endParaRPr sz="1100">
                        <a:latin typeface="宋体"/>
                        <a:cs typeface="宋体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20">
                          <a:solidFill>
                            <a:srgbClr val="FF0000"/>
                          </a:solidFill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 spc="20">
                          <a:latin typeface="宋体"/>
                          <a:cs typeface="宋体"/>
                        </a:rPr>
                        <a:t>网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站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marL="68580" marR="60960">
                        <a:lnSpc>
                          <a:spcPct val="123800"/>
                        </a:lnSpc>
                      </a:pPr>
                      <a:r>
                        <a:rPr dirty="0" sz="1050" spc="20">
                          <a:latin typeface="宋体"/>
                          <a:cs typeface="宋体"/>
                        </a:rPr>
                        <a:t>网页</a:t>
                      </a:r>
                      <a:r>
                        <a:rPr dirty="0" sz="1050">
                          <a:solidFill>
                            <a:srgbClr val="FF0000"/>
                          </a:solidFill>
                          <a:latin typeface="宋体"/>
                          <a:cs typeface="宋体"/>
                        </a:rPr>
                        <a:t>） </a:t>
                      </a:r>
                      <a:r>
                        <a:rPr dirty="0" sz="1050" spc="20">
                          <a:solidFill>
                            <a:srgbClr val="933734"/>
                          </a:solidFill>
                          <a:latin typeface="宋体"/>
                          <a:cs typeface="宋体"/>
                        </a:rPr>
                        <a:t>注册</a:t>
                      </a:r>
                      <a:r>
                        <a:rPr dirty="0" sz="1050">
                          <a:solidFill>
                            <a:srgbClr val="FF0000"/>
                          </a:solidFill>
                          <a:latin typeface="宋体"/>
                          <a:cs typeface="宋体"/>
                        </a:rPr>
                        <a:t>的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20">
                          <a:solidFill>
                            <a:srgbClr val="FF0000"/>
                          </a:solidFill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 spc="20">
                          <a:latin typeface="宋体"/>
                          <a:cs typeface="宋体"/>
                        </a:rPr>
                        <a:t>网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站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marL="67310" marR="61594">
                        <a:lnSpc>
                          <a:spcPct val="123800"/>
                        </a:lnSpc>
                      </a:pPr>
                      <a:r>
                        <a:rPr dirty="0" sz="1050" spc="20">
                          <a:latin typeface="宋体"/>
                          <a:cs typeface="宋体"/>
                        </a:rPr>
                        <a:t>网页</a:t>
                      </a:r>
                      <a:r>
                        <a:rPr dirty="0" sz="1050">
                          <a:solidFill>
                            <a:srgbClr val="FF0000"/>
                          </a:solidFill>
                          <a:latin typeface="宋体"/>
                          <a:cs typeface="宋体"/>
                        </a:rPr>
                        <a:t>） </a:t>
                      </a:r>
                      <a:r>
                        <a:rPr dirty="0" sz="1050" spc="20">
                          <a:solidFill>
                            <a:srgbClr val="933734"/>
                          </a:solidFill>
                          <a:latin typeface="宋体"/>
                          <a:cs typeface="宋体"/>
                        </a:rPr>
                        <a:t>注册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测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854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spc="15">
                          <a:latin typeface="宋体"/>
                          <a:cs typeface="宋体"/>
                        </a:rPr>
                        <a:t>标</a:t>
                      </a:r>
                      <a:r>
                        <a:rPr dirty="0" sz="1050" spc="5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 spc="-5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桌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spc="-10">
                          <a:solidFill>
                            <a:srgbClr val="0000FF"/>
                          </a:solidFill>
                          <a:latin typeface="宋体"/>
                          <a:cs typeface="宋体"/>
                        </a:rPr>
                        <a:t>关</a:t>
                      </a:r>
                      <a:r>
                        <a:rPr dirty="0" sz="1050" spc="5">
                          <a:solidFill>
                            <a:srgbClr val="0000FF"/>
                          </a:solidFill>
                          <a:latin typeface="宋体"/>
                          <a:cs typeface="宋体"/>
                        </a:rPr>
                        <a:t>信</a:t>
                      </a:r>
                      <a:r>
                        <a:rPr dirty="0" sz="1050" spc="-5">
                          <a:solidFill>
                            <a:srgbClr val="0000FF"/>
                          </a:solidFill>
                          <a:latin typeface="宋体"/>
                          <a:cs typeface="宋体"/>
                        </a:rPr>
                        <a:t>息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spc="15">
                          <a:latin typeface="宋体"/>
                          <a:cs typeface="宋体"/>
                        </a:rPr>
                        <a:t>标</a:t>
                      </a:r>
                      <a:r>
                        <a:rPr dirty="0" sz="1050" spc="5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 spc="-5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设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u="sng" sz="1100" spc="-370" i="1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宋体"/>
                          <a:cs typeface="宋体"/>
                        </a:rPr>
                        <a:t>超</a:t>
                      </a:r>
                      <a:r>
                        <a:rPr dirty="0" u="sng" sz="1100" spc="-380" i="1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宋体"/>
                          <a:cs typeface="宋体"/>
                        </a:rPr>
                        <a:t>级</a:t>
                      </a:r>
                      <a:r>
                        <a:rPr dirty="0" u="sng" sz="1100" spc="-55" i="1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宋体"/>
                          <a:cs typeface="宋体"/>
                        </a:rPr>
                        <a:t>链</a:t>
                      </a:r>
                      <a:endParaRPr sz="1100">
                        <a:latin typeface="宋体"/>
                        <a:cs typeface="宋体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u="sng" sz="1100" spc="-55" i="1"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试</a:t>
                      </a:r>
                      <a:r>
                        <a:rPr dirty="0" u="sng" sz="1100" spc="120" i="1"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u="sng" sz="1100" spc="-55" i="1"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结</a:t>
                      </a:r>
                      <a:endParaRPr sz="1100">
                        <a:latin typeface="宋体"/>
                        <a:cs typeface="宋体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spc="20">
                          <a:solidFill>
                            <a:srgbClr val="FF0000"/>
                          </a:solidFill>
                          <a:latin typeface="宋体"/>
                          <a:cs typeface="宋体"/>
                        </a:rPr>
                        <a:t>超级</a:t>
                      </a:r>
                      <a:r>
                        <a:rPr dirty="0" sz="1050">
                          <a:solidFill>
                            <a:srgbClr val="FF0000"/>
                          </a:solidFill>
                          <a:latin typeface="宋体"/>
                          <a:cs typeface="宋体"/>
                        </a:rPr>
                        <a:t>链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339090" algn="l"/>
                        </a:tabLst>
                      </a:pPr>
                      <a:r>
                        <a:rPr dirty="0" sz="1050" spc="-5">
                          <a:latin typeface="宋体"/>
                          <a:cs typeface="宋体"/>
                        </a:rPr>
                        <a:t>试	结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034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37820" algn="l"/>
                        </a:tabLst>
                      </a:pPr>
                      <a:r>
                        <a:rPr dirty="0" sz="1050" spc="-5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面	图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50">
                          <a:solidFill>
                            <a:srgbClr val="0000FF"/>
                          </a:solidFill>
                          <a:latin typeface="Verdana"/>
                          <a:cs typeface="Verdana"/>
                        </a:rPr>
                        <a:t>)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37820" algn="l"/>
                        </a:tabLst>
                      </a:pPr>
                      <a:r>
                        <a:rPr dirty="0" sz="1050" spc="-5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置	图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u="sng" sz="1100" i="1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宋体"/>
                          <a:cs typeface="宋体"/>
                        </a:rPr>
                        <a:t>接</a:t>
                      </a:r>
                      <a:endParaRPr sz="1100">
                        <a:latin typeface="宋体"/>
                        <a:cs typeface="宋体"/>
                      </a:endParaRPr>
                    </a:p>
                  </a:txBody>
                  <a:tcPr marL="0" marR="0" marB="0" marT="146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u="sng" sz="1100" spc="-370" i="1"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果</a:t>
                      </a:r>
                      <a:r>
                        <a:rPr dirty="0" u="sng" sz="1100" spc="-380" i="1">
                          <a:solidFill>
                            <a:srgbClr val="00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，</a:t>
                      </a:r>
                      <a:r>
                        <a:rPr dirty="0" u="sng" sz="1100" spc="-55" i="1">
                          <a:solidFill>
                            <a:srgbClr val="0000F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/>
                          <a:cs typeface="宋体"/>
                        </a:rPr>
                        <a:t>网</a:t>
                      </a:r>
                      <a:endParaRPr sz="1100">
                        <a:latin typeface="宋体"/>
                        <a:cs typeface="宋体"/>
                      </a:endParaRPr>
                    </a:p>
                  </a:txBody>
                  <a:tcPr marL="0" marR="0" marB="0" marT="146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50">
                          <a:solidFill>
                            <a:srgbClr val="FF0000"/>
                          </a:solidFill>
                          <a:latin typeface="宋体"/>
                          <a:cs typeface="宋体"/>
                        </a:rPr>
                        <a:t>接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50" spc="15">
                          <a:latin typeface="宋体"/>
                          <a:cs typeface="宋体"/>
                        </a:rPr>
                        <a:t>果</a:t>
                      </a:r>
                      <a:r>
                        <a:rPr dirty="0" sz="1050" spc="15">
                          <a:solidFill>
                            <a:srgbClr val="0000FF"/>
                          </a:solidFill>
                          <a:latin typeface="宋体"/>
                          <a:cs typeface="宋体"/>
                        </a:rPr>
                        <a:t>，</a:t>
                      </a:r>
                      <a:r>
                        <a:rPr dirty="0" sz="1050" spc="-5">
                          <a:solidFill>
                            <a:srgbClr val="0000FF"/>
                          </a:solidFill>
                          <a:latin typeface="宋体"/>
                          <a:cs typeface="宋体"/>
                        </a:rPr>
                        <a:t>网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050" spc="-1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标</a:t>
                      </a:r>
                      <a:r>
                        <a:rPr dirty="0" sz="1050" spc="-11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）</a:t>
                      </a:r>
                      <a:r>
                        <a:rPr dirty="0" sz="1050" spc="-110">
                          <a:latin typeface="Verdana"/>
                          <a:cs typeface="Verdana"/>
                        </a:rPr>
                        <a:t>*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050" spc="-1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标</a:t>
                      </a:r>
                      <a:r>
                        <a:rPr dirty="0" sz="1050" spc="-11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）</a:t>
                      </a:r>
                      <a:r>
                        <a:rPr dirty="0" sz="1050" spc="-110">
                          <a:latin typeface="Verdana"/>
                          <a:cs typeface="Verdana"/>
                        </a:rPr>
                        <a:t>*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u="sng" sz="1100" spc="-75" i="1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宋体"/>
                          <a:cs typeface="宋体"/>
                        </a:rPr>
                        <a:t>（</a:t>
                      </a:r>
                      <a:r>
                        <a:rPr dirty="0" u="sng" sz="1050" spc="-75" i="1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Verdana"/>
                          <a:cs typeface="Verdana"/>
                        </a:rPr>
                        <a:t>HYP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u="sng" sz="1100" spc="-315" i="1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宋体"/>
                          <a:cs typeface="宋体"/>
                        </a:rPr>
                        <a:t>页浏</a:t>
                      </a:r>
                      <a:r>
                        <a:rPr dirty="0" u="sng" sz="1100" i="1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宋体"/>
                          <a:cs typeface="宋体"/>
                        </a:rPr>
                        <a:t>览</a:t>
                      </a:r>
                      <a:endParaRPr sz="1100">
                        <a:latin typeface="宋体"/>
                        <a:cs typeface="宋体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050">
                          <a:solidFill>
                            <a:srgbClr val="FF0000"/>
                          </a:solidFill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 spc="-350">
                          <a:solidFill>
                            <a:srgbClr val="FF0000"/>
                          </a:solid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 spc="-1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H</a:t>
                      </a:r>
                      <a:r>
                        <a:rPr dirty="0" sz="1050" spc="5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dirty="0" sz="105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P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050" spc="20">
                          <a:solidFill>
                            <a:srgbClr val="0000FF"/>
                          </a:solidFill>
                          <a:latin typeface="宋体"/>
                          <a:cs typeface="宋体"/>
                        </a:rPr>
                        <a:t>页浏</a:t>
                      </a:r>
                      <a:r>
                        <a:rPr dirty="0" sz="1050">
                          <a:solidFill>
                            <a:srgbClr val="0000FF"/>
                          </a:solidFill>
                          <a:latin typeface="宋体"/>
                          <a:cs typeface="宋体"/>
                        </a:rPr>
                        <a:t>览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4022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u="sng" sz="1050" spc="-105" i="1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Verdana"/>
                          <a:cs typeface="Verdana"/>
                        </a:rPr>
                        <a:t>ERLIN</a:t>
                      </a:r>
                      <a:endParaRPr sz="1050">
                        <a:latin typeface="Verdana"/>
                        <a:cs typeface="Verdana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u="sng" sz="1050" spc="-110" i="1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Verdana"/>
                          <a:cs typeface="Verdana"/>
                        </a:rPr>
                        <a:t>K</a:t>
                      </a:r>
                      <a:r>
                        <a:rPr dirty="0" u="sng" sz="1100" spc="-110" i="1">
                          <a:solidFill>
                            <a:srgbClr val="FF0000"/>
                          </a:solidFill>
                          <a:uFill>
                            <a:solidFill>
                              <a:srgbClr val="FF0000"/>
                            </a:solidFill>
                          </a:uFill>
                          <a:latin typeface="宋体"/>
                          <a:cs typeface="宋体"/>
                        </a:rPr>
                        <a:t>）</a:t>
                      </a:r>
                      <a:endParaRPr sz="1100">
                        <a:latin typeface="宋体"/>
                        <a:cs typeface="宋体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u="sng" sz="1100" spc="-345" i="1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宋体"/>
                          <a:cs typeface="宋体"/>
                        </a:rPr>
                        <a:t>正</a:t>
                      </a:r>
                      <a:r>
                        <a:rPr dirty="0" u="sng" sz="1100" spc="-380" i="1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宋体"/>
                          <a:cs typeface="宋体"/>
                        </a:rPr>
                        <a:t>常</a:t>
                      </a:r>
                      <a:r>
                        <a:rPr dirty="0" u="sng" sz="1100" spc="-55" i="1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宋体"/>
                          <a:cs typeface="宋体"/>
                        </a:rPr>
                        <a:t>。</a:t>
                      </a:r>
                      <a:endParaRPr sz="1100">
                        <a:latin typeface="宋体"/>
                        <a:cs typeface="宋体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1050" spc="-105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ERLIN</a:t>
                      </a:r>
                      <a:endParaRPr sz="1050">
                        <a:latin typeface="Verdana"/>
                        <a:cs typeface="Verdana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50" spc="-60">
                          <a:solidFill>
                            <a:srgbClr val="FF0000"/>
                          </a:solidFill>
                          <a:latin typeface="Verdana"/>
                          <a:cs typeface="Verdana"/>
                        </a:rPr>
                        <a:t>K</a:t>
                      </a:r>
                      <a:r>
                        <a:rPr dirty="0" sz="1050" spc="-60">
                          <a:solidFill>
                            <a:srgbClr val="FF0000"/>
                          </a:solidFill>
                          <a:latin typeface="宋体"/>
                          <a:cs typeface="宋体"/>
                        </a:rPr>
                        <a:t>）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96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050" spc="-10">
                          <a:solidFill>
                            <a:srgbClr val="0000FF"/>
                          </a:solidFill>
                          <a:latin typeface="宋体"/>
                          <a:cs typeface="宋体"/>
                        </a:rPr>
                        <a:t>正</a:t>
                      </a:r>
                      <a:r>
                        <a:rPr dirty="0" sz="1050" spc="5">
                          <a:solidFill>
                            <a:srgbClr val="0000FF"/>
                          </a:solidFill>
                          <a:latin typeface="宋体"/>
                          <a:cs typeface="宋体"/>
                        </a:rPr>
                        <a:t>常</a:t>
                      </a:r>
                      <a:r>
                        <a:rPr dirty="0" sz="1050" spc="-5">
                          <a:solidFill>
                            <a:srgbClr val="0000FF"/>
                          </a:solidFill>
                          <a:latin typeface="宋体"/>
                          <a:cs typeface="宋体"/>
                        </a:rPr>
                        <a:t>。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2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7421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-5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•</a:t>
                      </a:r>
                      <a:r>
                        <a:rPr dirty="0" sz="1050" spc="-50" b="1">
                          <a:solidFill>
                            <a:srgbClr val="00AF50"/>
                          </a:solidFill>
                          <a:latin typeface="Tahoma"/>
                          <a:cs typeface="Tahoma"/>
                        </a:rPr>
                        <a:t>2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-25" b="1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UC(</a:t>
                      </a:r>
                      <a:r>
                        <a:rPr dirty="0" sz="1050" spc="409" b="1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1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极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-10">
                          <a:latin typeface="宋体"/>
                          <a:cs typeface="宋体"/>
                        </a:rPr>
                        <a:t>大</a:t>
                      </a:r>
                      <a:r>
                        <a:rPr dirty="0" sz="1050" spc="-5">
                          <a:latin typeface="宋体"/>
                          <a:cs typeface="宋体"/>
                        </a:rPr>
                        <a:t>小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26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6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速</a:t>
                      </a:r>
                      <a:r>
                        <a:rPr dirty="0" sz="1050" spc="45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版</a:t>
                      </a:r>
                      <a:r>
                        <a:rPr dirty="0" sz="1050" spc="-10" b="1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)</a:t>
                      </a:r>
                      <a:r>
                        <a:rPr dirty="0" sz="1050" spc="-1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手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1050" spc="-95">
                          <a:latin typeface="Verdana"/>
                          <a:cs typeface="Verdana"/>
                        </a:rPr>
                        <a:t>45.27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222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5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机</a:t>
                      </a:r>
                      <a:r>
                        <a:rPr dirty="0" sz="1050" spc="-235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百</a:t>
                      </a:r>
                      <a:r>
                        <a:rPr dirty="0" sz="1050" spc="-235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度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-20">
                          <a:latin typeface="Verdana"/>
                          <a:cs typeface="Verdana"/>
                        </a:rPr>
                        <a:t>MB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05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 marR="6476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50" spc="1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浏览</a:t>
                      </a: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器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50" spc="-10">
                          <a:latin typeface="宋体"/>
                          <a:cs typeface="宋体"/>
                        </a:rPr>
                        <a:t>分</a:t>
                      </a:r>
                      <a:r>
                        <a:rPr dirty="0" sz="1050" spc="-5">
                          <a:latin typeface="宋体"/>
                          <a:cs typeface="宋体"/>
                        </a:rPr>
                        <a:t>类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81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50" spc="15">
                          <a:latin typeface="宋体"/>
                          <a:cs typeface="宋体"/>
                        </a:rPr>
                        <a:t>系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统</a:t>
                      </a:r>
                      <a:r>
                        <a:rPr dirty="0" sz="1050" spc="-5">
                          <a:latin typeface="宋体"/>
                          <a:cs typeface="宋体"/>
                        </a:rPr>
                        <a:t>工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37820" algn="l"/>
                        </a:tabLst>
                      </a:pPr>
                      <a:r>
                        <a:rPr dirty="0" sz="1050" spc="-5">
                          <a:latin typeface="宋体"/>
                          <a:cs typeface="宋体"/>
                        </a:rPr>
                        <a:t>具	浏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50" spc="-10">
                          <a:latin typeface="宋体"/>
                          <a:cs typeface="宋体"/>
                        </a:rPr>
                        <a:t>览</a:t>
                      </a:r>
                      <a:r>
                        <a:rPr dirty="0" sz="1050" spc="-5">
                          <a:latin typeface="宋体"/>
                          <a:cs typeface="宋体"/>
                        </a:rPr>
                        <a:t>器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0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050" spc="-10">
                          <a:latin typeface="宋体"/>
                          <a:cs typeface="宋体"/>
                        </a:rPr>
                        <a:t>要</a:t>
                      </a:r>
                      <a:r>
                        <a:rPr dirty="0" sz="1050" spc="-5">
                          <a:latin typeface="宋体"/>
                          <a:cs typeface="宋体"/>
                        </a:rPr>
                        <a:t>求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6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050" spc="-5">
                          <a:latin typeface="Verdana"/>
                          <a:cs typeface="Verdana"/>
                        </a:rPr>
                        <a:t>Andro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81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-10">
                          <a:latin typeface="Verdana"/>
                          <a:cs typeface="Verdana"/>
                        </a:rPr>
                        <a:t>id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5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-95">
                          <a:latin typeface="Verdana"/>
                          <a:cs typeface="Verdana"/>
                        </a:rPr>
                        <a:t>4.0.2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1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1050" spc="-10">
                          <a:latin typeface="宋体"/>
                          <a:cs typeface="宋体"/>
                        </a:rPr>
                        <a:t>以</a:t>
                      </a:r>
                      <a:r>
                        <a:rPr dirty="0" sz="1050" spc="-5">
                          <a:latin typeface="宋体"/>
                          <a:cs typeface="宋体"/>
                        </a:rPr>
                        <a:t>上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0700" y="3710940"/>
            <a:ext cx="856488" cy="19812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66060" y="3671316"/>
            <a:ext cx="463295" cy="47701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43000" y="6225540"/>
            <a:ext cx="3866388" cy="2298191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130300" y="8769222"/>
            <a:ext cx="9429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宋体"/>
                <a:cs typeface="宋体"/>
              </a:rPr>
              <a:t>相</a:t>
            </a:r>
            <a:r>
              <a:rPr dirty="0" sz="1800" spc="-10" b="1">
                <a:latin typeface="宋体"/>
                <a:cs typeface="宋体"/>
              </a:rPr>
              <a:t>关</a:t>
            </a:r>
            <a:r>
              <a:rPr dirty="0" sz="1800" b="1">
                <a:latin typeface="宋体"/>
                <a:cs typeface="宋体"/>
              </a:rPr>
              <a:t>信</a:t>
            </a:r>
            <a:r>
              <a:rPr dirty="0" sz="1800" spc="-10" b="1">
                <a:latin typeface="宋体"/>
                <a:cs typeface="宋体"/>
              </a:rPr>
              <a:t>息</a:t>
            </a:r>
            <a:endParaRPr sz="1800">
              <a:latin typeface="宋体"/>
              <a:cs typeface="宋体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69996" y="9908505"/>
            <a:ext cx="533400" cy="1657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00">
                <a:latin typeface="宋体"/>
                <a:cs typeface="宋体"/>
              </a:rPr>
              <a:t>第</a:t>
            </a:r>
            <a:r>
              <a:rPr dirty="0" sz="900" spc="-50">
                <a:latin typeface="宋体"/>
                <a:cs typeface="宋体"/>
              </a:rPr>
              <a:t> </a:t>
            </a:r>
            <a:fld id="{81D60167-4931-47E6-BA6A-407CBD079E47}" type="slidenum">
              <a:rPr dirty="0" sz="900" spc="-75">
                <a:latin typeface="Verdana"/>
                <a:cs typeface="Verdana"/>
              </a:rPr>
              <a:t>10</a:t>
            </a:fld>
            <a:r>
              <a:rPr dirty="0" sz="900" spc="95">
                <a:latin typeface="Verdana"/>
                <a:cs typeface="Verdana"/>
              </a:rPr>
              <a:t> </a:t>
            </a:r>
            <a:r>
              <a:rPr dirty="0" sz="900">
                <a:latin typeface="宋体"/>
                <a:cs typeface="宋体"/>
              </a:rPr>
              <a:t>页</a:t>
            </a:r>
            <a:endParaRPr sz="900">
              <a:latin typeface="宋体"/>
              <a:cs typeface="宋体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95776" y="9908505"/>
            <a:ext cx="495300" cy="1657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00">
                <a:latin typeface="宋体"/>
                <a:cs typeface="宋体"/>
              </a:rPr>
              <a:t>共</a:t>
            </a:r>
            <a:r>
              <a:rPr dirty="0" sz="900" spc="-40">
                <a:latin typeface="宋体"/>
                <a:cs typeface="宋体"/>
              </a:rPr>
              <a:t> </a:t>
            </a:r>
            <a:r>
              <a:rPr dirty="0" sz="900" spc="-75">
                <a:latin typeface="Verdana"/>
                <a:cs typeface="Verdana"/>
              </a:rPr>
              <a:t>12</a:t>
            </a:r>
            <a:r>
              <a:rPr dirty="0" sz="900" spc="80">
                <a:latin typeface="Verdana"/>
                <a:cs typeface="Verdana"/>
              </a:rPr>
              <a:t> </a:t>
            </a:r>
            <a:r>
              <a:rPr dirty="0" sz="900">
                <a:latin typeface="宋体"/>
                <a:cs typeface="宋体"/>
              </a:rPr>
              <a:t>页</a:t>
            </a:r>
            <a:endParaRPr sz="900">
              <a:latin typeface="宋体"/>
              <a:cs typeface="宋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30300" y="9278226"/>
            <a:ext cx="1016000" cy="421640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1200">
                <a:latin typeface="宋体"/>
                <a:cs typeface="宋体"/>
              </a:rPr>
              <a:t>大小</a:t>
            </a:r>
            <a:endParaRPr sz="1200">
              <a:latin typeface="宋体"/>
              <a:cs typeface="宋体"/>
            </a:endParaRPr>
          </a:p>
          <a:p>
            <a:pPr marL="469900">
              <a:lnSpc>
                <a:spcPct val="100000"/>
              </a:lnSpc>
              <a:spcBef>
                <a:spcPts val="120"/>
              </a:spcBef>
            </a:pPr>
            <a:r>
              <a:rPr dirty="0" sz="1200">
                <a:latin typeface="宋体"/>
                <a:cs typeface="宋体"/>
              </a:rPr>
              <a:t>45.27MB</a:t>
            </a:r>
            <a:endParaRPr sz="12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515874"/>
            <a:ext cx="5337175" cy="28740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266700">
              <a:lnSpc>
                <a:spcPct val="108100"/>
              </a:lnSpc>
              <a:spcBef>
                <a:spcPts val="95"/>
              </a:spcBef>
            </a:pP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关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键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词：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顶好英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登录和注册的超级链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 ， </a:t>
            </a:r>
            <a:r>
              <a:rPr dirty="0" sz="1050" spc="-51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5">
                <a:latin typeface="宋体"/>
                <a:cs typeface="宋体"/>
              </a:rPr>
              <a:t>智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250"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常</a:t>
            </a:r>
            <a:r>
              <a:rPr dirty="0" sz="1050" spc="-5">
                <a:solidFill>
                  <a:srgbClr val="6F2F9F"/>
                </a:solidFill>
                <a:latin typeface="宋体"/>
                <a:cs typeface="宋体"/>
              </a:rPr>
              <a:t>见</a:t>
            </a:r>
            <a:r>
              <a:rPr dirty="0" sz="1050" spc="-265">
                <a:solidFill>
                  <a:srgbClr val="6F2F9F"/>
                </a:solidFill>
                <a:latin typeface="宋体"/>
                <a:cs typeface="宋体"/>
              </a:rPr>
              <a:t> </a:t>
            </a:r>
            <a:r>
              <a:rPr dirty="0" sz="1050" spc="-95">
                <a:solidFill>
                  <a:srgbClr val="6F2F9F"/>
                </a:solidFill>
                <a:latin typeface="Verdana"/>
                <a:cs typeface="Verdana"/>
              </a:rPr>
              <a:t>2</a:t>
            </a:r>
            <a:r>
              <a:rPr dirty="0" sz="1050" spc="-90">
                <a:solidFill>
                  <a:srgbClr val="6F2F9F"/>
                </a:solidFill>
                <a:latin typeface="Verdana"/>
                <a:cs typeface="Verdana"/>
              </a:rPr>
              <a:t>0</a:t>
            </a:r>
            <a:r>
              <a:rPr dirty="0" sz="1050" spc="-85">
                <a:solidFill>
                  <a:srgbClr val="6F2F9F"/>
                </a:solidFill>
                <a:latin typeface="Verdana"/>
                <a:cs typeface="Verdana"/>
              </a:rPr>
              <a:t> 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种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十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大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测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评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手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机浏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览器</a:t>
            </a:r>
            <a:r>
              <a:rPr dirty="0" sz="1050" spc="-235">
                <a:solidFill>
                  <a:srgbClr val="6F2F9F"/>
                </a:solidFill>
                <a:latin typeface="宋体"/>
                <a:cs typeface="宋体"/>
              </a:rPr>
              <a:t>，</a:t>
            </a:r>
            <a:r>
              <a:rPr dirty="0" u="dbl" sz="1050" spc="-9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10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最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佳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择</a:t>
            </a:r>
            <a:r>
              <a:rPr dirty="0" sz="1050" spc="-75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75">
                <a:solidFill>
                  <a:srgbClr val="00AF50"/>
                </a:solidFill>
                <a:latin typeface="Verdana"/>
                <a:cs typeface="Verdana"/>
              </a:rPr>
              <a:t>2021</a:t>
            </a:r>
            <a:r>
              <a:rPr dirty="0" sz="1050" spc="-105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月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日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latin typeface="宋体"/>
                <a:cs typeface="宋体"/>
              </a:rPr>
              <a:t>分类</a:t>
            </a:r>
            <a:endParaRPr sz="12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系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统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工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具</a:t>
            </a:r>
            <a:r>
              <a:rPr dirty="0" sz="1050" spc="-55">
                <a:solidFill>
                  <a:srgbClr val="2E7B2E"/>
                </a:solidFill>
                <a:latin typeface="宋体"/>
                <a:cs typeface="宋体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dirty="0" sz="1200">
                <a:latin typeface="宋体"/>
                <a:cs typeface="宋体"/>
              </a:rPr>
              <a:t>要求</a:t>
            </a:r>
            <a:endParaRPr sz="1200">
              <a:latin typeface="宋体"/>
              <a:cs typeface="宋体"/>
            </a:endParaRPr>
          </a:p>
          <a:p>
            <a:pPr algn="just" marL="12700" marR="4097020">
              <a:lnSpc>
                <a:spcPct val="112500"/>
              </a:lnSpc>
              <a:spcBef>
                <a:spcPts val="55"/>
              </a:spcBef>
            </a:pPr>
            <a:r>
              <a:rPr dirty="0" sz="1050" spc="45">
                <a:latin typeface="Verdana"/>
                <a:cs typeface="Verdana"/>
              </a:rPr>
              <a:t>A</a:t>
            </a:r>
            <a:r>
              <a:rPr dirty="0" sz="1050" spc="-20">
                <a:latin typeface="Verdana"/>
                <a:cs typeface="Verdana"/>
              </a:rPr>
              <a:t>n</a:t>
            </a:r>
            <a:r>
              <a:rPr dirty="0" sz="1050" spc="60">
                <a:latin typeface="Verdana"/>
                <a:cs typeface="Verdana"/>
              </a:rPr>
              <a:t>d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60">
                <a:latin typeface="Verdana"/>
                <a:cs typeface="Verdana"/>
              </a:rPr>
              <a:t>d</a:t>
            </a:r>
            <a:r>
              <a:rPr dirty="0" sz="1050" spc="-80">
                <a:latin typeface="Verdana"/>
                <a:cs typeface="Verdana"/>
              </a:rPr>
              <a:t> </a:t>
            </a:r>
            <a:r>
              <a:rPr dirty="0" sz="1050" spc="-95">
                <a:latin typeface="Verdana"/>
                <a:cs typeface="Verdana"/>
              </a:rPr>
              <a:t>4</a:t>
            </a:r>
            <a:r>
              <a:rPr dirty="0" sz="1050" spc="-100">
                <a:latin typeface="Verdana"/>
                <a:cs typeface="Verdana"/>
              </a:rPr>
              <a:t>.</a:t>
            </a:r>
            <a:r>
              <a:rPr dirty="0" sz="1050" spc="-85">
                <a:latin typeface="Verdana"/>
                <a:cs typeface="Verdana"/>
              </a:rPr>
              <a:t>0</a:t>
            </a:r>
            <a:r>
              <a:rPr dirty="0" sz="1050" spc="-100">
                <a:latin typeface="Verdana"/>
                <a:cs typeface="Verdana"/>
              </a:rPr>
              <a:t>.</a:t>
            </a:r>
            <a:r>
              <a:rPr dirty="0" sz="1050" spc="-90">
                <a:latin typeface="Verdana"/>
                <a:cs typeface="Verdana"/>
              </a:rPr>
              <a:t>2</a:t>
            </a:r>
            <a:r>
              <a:rPr dirty="0" sz="1050" spc="16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以</a:t>
            </a:r>
            <a:r>
              <a:rPr dirty="0" sz="1050" spc="-5">
                <a:latin typeface="宋体"/>
                <a:cs typeface="宋体"/>
              </a:rPr>
              <a:t>上 </a:t>
            </a:r>
            <a:r>
              <a:rPr dirty="0" sz="1200">
                <a:solidFill>
                  <a:srgbClr val="2E7B2E"/>
                </a:solidFill>
                <a:latin typeface="宋体"/>
                <a:cs typeface="宋体"/>
              </a:rPr>
              <a:t>敏感权限获取说明 </a:t>
            </a:r>
            <a:r>
              <a:rPr dirty="0" sz="1200">
                <a:solidFill>
                  <a:srgbClr val="2E7B2E"/>
                </a:solidFill>
                <a:latin typeface="宋体"/>
                <a:cs typeface="宋体"/>
              </a:rPr>
              <a:t>查看权限要求</a:t>
            </a:r>
            <a:endParaRPr sz="12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2"/>
              </a:rPr>
              <a:t>隐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2"/>
              </a:rPr>
              <a:t>私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2"/>
              </a:rPr>
              <a:t>政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2"/>
              </a:rPr>
              <a:t>策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dirty="0" sz="1200">
                <a:latin typeface="宋体"/>
                <a:cs typeface="宋体"/>
              </a:rPr>
              <a:t>开发者</a:t>
            </a:r>
            <a:endParaRPr sz="1200">
              <a:latin typeface="宋体"/>
              <a:cs typeface="宋体"/>
            </a:endParaRPr>
          </a:p>
          <a:p>
            <a:pPr marL="469900">
              <a:lnSpc>
                <a:spcPct val="100000"/>
              </a:lnSpc>
              <a:spcBef>
                <a:spcPts val="120"/>
              </a:spcBef>
            </a:pPr>
            <a:r>
              <a:rPr dirty="0" sz="1200">
                <a:latin typeface="宋体"/>
                <a:cs typeface="宋体"/>
              </a:rPr>
              <a:t>优视科技（中国）有限公司</a:t>
            </a:r>
            <a:endParaRPr sz="12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dirty="0" sz="1050" spc="-10">
                <a:latin typeface="宋体"/>
                <a:cs typeface="宋体"/>
              </a:rPr>
              <a:t>下</a:t>
            </a:r>
            <a:r>
              <a:rPr dirty="0" sz="1050" spc="5">
                <a:latin typeface="宋体"/>
                <a:cs typeface="宋体"/>
              </a:rPr>
              <a:t>载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文</a:t>
            </a:r>
            <a:r>
              <a:rPr dirty="0" sz="1050" spc="-10">
                <a:latin typeface="宋体"/>
                <a:cs typeface="宋体"/>
              </a:rPr>
              <a:t>件</a:t>
            </a:r>
            <a:r>
              <a:rPr dirty="0" sz="1050" spc="5">
                <a:latin typeface="宋体"/>
                <a:cs typeface="宋体"/>
              </a:rPr>
              <a:t>属</a:t>
            </a:r>
            <a:r>
              <a:rPr dirty="0" sz="1050" spc="-5">
                <a:latin typeface="宋体"/>
                <a:cs typeface="宋体"/>
              </a:rPr>
              <a:t>性</a:t>
            </a:r>
            <a:endParaRPr sz="1050">
              <a:latin typeface="宋体"/>
              <a:cs typeface="宋体"/>
            </a:endParaRPr>
          </a:p>
          <a:p>
            <a:pPr marL="469900">
              <a:lnSpc>
                <a:spcPct val="100000"/>
              </a:lnSpc>
              <a:spcBef>
                <a:spcPts val="300"/>
              </a:spcBef>
            </a:pPr>
            <a:r>
              <a:rPr dirty="0" sz="1050" spc="-90">
                <a:latin typeface="Verdana"/>
                <a:cs typeface="Verdana"/>
              </a:rPr>
              <a:t>U</a:t>
            </a:r>
            <a:r>
              <a:rPr dirty="0" sz="1050" spc="125">
                <a:latin typeface="Verdana"/>
                <a:cs typeface="Verdana"/>
              </a:rPr>
              <a:t>c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极</a:t>
            </a:r>
            <a:r>
              <a:rPr dirty="0" sz="1050" spc="-10">
                <a:latin typeface="宋体"/>
                <a:cs typeface="宋体"/>
              </a:rPr>
              <a:t>速</a:t>
            </a:r>
            <a:r>
              <a:rPr dirty="0" sz="1050" spc="-5">
                <a:latin typeface="宋体"/>
                <a:cs typeface="宋体"/>
              </a:rPr>
              <a:t>版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10">
                <a:latin typeface="Verdana"/>
                <a:cs typeface="Verdana"/>
              </a:rPr>
              <a:t>V</a:t>
            </a:r>
            <a:r>
              <a:rPr dirty="0" sz="1050" spc="-95">
                <a:latin typeface="Verdana"/>
                <a:cs typeface="Verdana"/>
              </a:rPr>
              <a:t>1</a:t>
            </a:r>
            <a:r>
              <a:rPr dirty="0" sz="1050" spc="-85">
                <a:latin typeface="Verdana"/>
                <a:cs typeface="Verdana"/>
              </a:rPr>
              <a:t>2</a:t>
            </a:r>
            <a:r>
              <a:rPr dirty="0" sz="1050" spc="-100">
                <a:latin typeface="Verdana"/>
                <a:cs typeface="Verdana"/>
              </a:rPr>
              <a:t>.</a:t>
            </a:r>
            <a:r>
              <a:rPr dirty="0" sz="1050" spc="-85">
                <a:latin typeface="Verdana"/>
                <a:cs typeface="Verdana"/>
              </a:rPr>
              <a:t>0</a:t>
            </a:r>
            <a:r>
              <a:rPr dirty="0" sz="1050" spc="-100">
                <a:latin typeface="Verdana"/>
                <a:cs typeface="Verdana"/>
              </a:rPr>
              <a:t>.</a:t>
            </a:r>
            <a:r>
              <a:rPr dirty="0" sz="1050" spc="-95">
                <a:latin typeface="Verdana"/>
                <a:cs typeface="Verdana"/>
              </a:rPr>
              <a:t>4</a:t>
            </a:r>
            <a:r>
              <a:rPr dirty="0" sz="1050" spc="-100">
                <a:latin typeface="Verdana"/>
                <a:cs typeface="Verdana"/>
              </a:rPr>
              <a:t>.</a:t>
            </a:r>
            <a:r>
              <a:rPr dirty="0" sz="1050" spc="-85">
                <a:latin typeface="Verdana"/>
                <a:cs typeface="Verdana"/>
              </a:rPr>
              <a:t>98</a:t>
            </a:r>
            <a:r>
              <a:rPr dirty="0" sz="1050" spc="-95">
                <a:latin typeface="Verdana"/>
                <a:cs typeface="Verdana"/>
              </a:rPr>
              <a:t>8</a:t>
            </a:r>
            <a:r>
              <a:rPr dirty="0" sz="1050" spc="-90">
                <a:latin typeface="Verdana"/>
                <a:cs typeface="Verdana"/>
              </a:rPr>
              <a:t>8</a:t>
            </a:r>
            <a:endParaRPr sz="1050">
              <a:latin typeface="Verdana"/>
              <a:cs typeface="Verdana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00200" y="3467100"/>
            <a:ext cx="2572512" cy="2667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00200" y="3869436"/>
            <a:ext cx="5266944" cy="382066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269996" y="9908505"/>
            <a:ext cx="533400" cy="1657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00">
                <a:latin typeface="宋体"/>
                <a:cs typeface="宋体"/>
              </a:rPr>
              <a:t>第</a:t>
            </a:r>
            <a:r>
              <a:rPr dirty="0" sz="900" spc="-50">
                <a:latin typeface="宋体"/>
                <a:cs typeface="宋体"/>
              </a:rPr>
              <a:t> </a:t>
            </a:r>
            <a:fld id="{81D60167-4931-47E6-BA6A-407CBD079E47}" type="slidenum">
              <a:rPr dirty="0" sz="900" spc="-75">
                <a:latin typeface="Verdana"/>
                <a:cs typeface="Verdana"/>
              </a:rPr>
              <a:t>10</a:t>
            </a:fld>
            <a:r>
              <a:rPr dirty="0" sz="900" spc="95">
                <a:latin typeface="Verdana"/>
                <a:cs typeface="Verdana"/>
              </a:rPr>
              <a:t> </a:t>
            </a:r>
            <a:r>
              <a:rPr dirty="0" sz="900">
                <a:latin typeface="宋体"/>
                <a:cs typeface="宋体"/>
              </a:rPr>
              <a:t>页</a:t>
            </a:r>
            <a:endParaRPr sz="90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95776" y="9908505"/>
            <a:ext cx="495300" cy="1657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00">
                <a:latin typeface="宋体"/>
                <a:cs typeface="宋体"/>
              </a:rPr>
              <a:t>共</a:t>
            </a:r>
            <a:r>
              <a:rPr dirty="0" sz="900" spc="-40">
                <a:latin typeface="宋体"/>
                <a:cs typeface="宋体"/>
              </a:rPr>
              <a:t> </a:t>
            </a:r>
            <a:r>
              <a:rPr dirty="0" sz="900" spc="-75">
                <a:latin typeface="Verdana"/>
                <a:cs typeface="Verdana"/>
              </a:rPr>
              <a:t>12</a:t>
            </a:r>
            <a:r>
              <a:rPr dirty="0" sz="900" spc="80">
                <a:latin typeface="Verdana"/>
                <a:cs typeface="Verdana"/>
              </a:rPr>
              <a:t> </a:t>
            </a:r>
            <a:r>
              <a:rPr dirty="0" sz="900">
                <a:latin typeface="宋体"/>
                <a:cs typeface="宋体"/>
              </a:rPr>
              <a:t>页</a:t>
            </a:r>
            <a:endParaRPr sz="9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515874"/>
            <a:ext cx="5337175" cy="5435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266700">
              <a:lnSpc>
                <a:spcPct val="108100"/>
              </a:lnSpc>
              <a:spcBef>
                <a:spcPts val="95"/>
              </a:spcBef>
            </a:pP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关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键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词：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顶好英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登录和注册的超级链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 ， </a:t>
            </a:r>
            <a:r>
              <a:rPr dirty="0" sz="1050" spc="-51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5">
                <a:latin typeface="宋体"/>
                <a:cs typeface="宋体"/>
              </a:rPr>
              <a:t>智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250"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常</a:t>
            </a:r>
            <a:r>
              <a:rPr dirty="0" sz="1050" spc="-5">
                <a:solidFill>
                  <a:srgbClr val="6F2F9F"/>
                </a:solidFill>
                <a:latin typeface="宋体"/>
                <a:cs typeface="宋体"/>
              </a:rPr>
              <a:t>见</a:t>
            </a:r>
            <a:r>
              <a:rPr dirty="0" sz="1050" spc="-265">
                <a:solidFill>
                  <a:srgbClr val="6F2F9F"/>
                </a:solidFill>
                <a:latin typeface="宋体"/>
                <a:cs typeface="宋体"/>
              </a:rPr>
              <a:t> </a:t>
            </a:r>
            <a:r>
              <a:rPr dirty="0" sz="1050" spc="-95">
                <a:solidFill>
                  <a:srgbClr val="6F2F9F"/>
                </a:solidFill>
                <a:latin typeface="Verdana"/>
                <a:cs typeface="Verdana"/>
              </a:rPr>
              <a:t>2</a:t>
            </a:r>
            <a:r>
              <a:rPr dirty="0" sz="1050" spc="-90">
                <a:solidFill>
                  <a:srgbClr val="6F2F9F"/>
                </a:solidFill>
                <a:latin typeface="Verdana"/>
                <a:cs typeface="Verdana"/>
              </a:rPr>
              <a:t>0</a:t>
            </a:r>
            <a:r>
              <a:rPr dirty="0" sz="1050" spc="-85">
                <a:solidFill>
                  <a:srgbClr val="6F2F9F"/>
                </a:solidFill>
                <a:latin typeface="Verdana"/>
                <a:cs typeface="Verdana"/>
              </a:rPr>
              <a:t> 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种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十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大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测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评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手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机浏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览器</a:t>
            </a:r>
            <a:r>
              <a:rPr dirty="0" sz="1050" spc="-235">
                <a:solidFill>
                  <a:srgbClr val="6F2F9F"/>
                </a:solidFill>
                <a:latin typeface="宋体"/>
                <a:cs typeface="宋体"/>
              </a:rPr>
              <a:t>，</a:t>
            </a:r>
            <a:r>
              <a:rPr dirty="0" u="dbl" sz="1050" spc="-9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10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最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佳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择</a:t>
            </a:r>
            <a:r>
              <a:rPr dirty="0" sz="1050" spc="-75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75">
                <a:solidFill>
                  <a:srgbClr val="00AF50"/>
                </a:solidFill>
                <a:latin typeface="Verdana"/>
                <a:cs typeface="Verdana"/>
              </a:rPr>
              <a:t>2021</a:t>
            </a:r>
            <a:r>
              <a:rPr dirty="0" sz="1050" spc="-105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月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日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0200" y="1293876"/>
            <a:ext cx="5266944" cy="382066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130300" y="5162823"/>
            <a:ext cx="4597400" cy="61595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469900">
              <a:lnSpc>
                <a:spcPct val="100000"/>
              </a:lnSpc>
              <a:spcBef>
                <a:spcPts val="275"/>
              </a:spcBef>
            </a:pPr>
            <a:r>
              <a:rPr dirty="0" sz="1050" spc="-10">
                <a:latin typeface="宋体"/>
                <a:cs typeface="宋体"/>
              </a:rPr>
              <a:t>注</a:t>
            </a:r>
            <a:r>
              <a:rPr dirty="0" sz="1050" spc="5">
                <a:latin typeface="宋体"/>
                <a:cs typeface="宋体"/>
              </a:rPr>
              <a:t>意</a:t>
            </a:r>
            <a:r>
              <a:rPr dirty="0" sz="1050" spc="-10">
                <a:latin typeface="宋体"/>
                <a:cs typeface="宋体"/>
              </a:rPr>
              <a:t>事</a:t>
            </a:r>
            <a:r>
              <a:rPr dirty="0" sz="1050" spc="-5">
                <a:latin typeface="宋体"/>
                <a:cs typeface="宋体"/>
              </a:rPr>
              <a:t>项</a:t>
            </a:r>
            <a:endParaRPr sz="1050">
              <a:latin typeface="宋体"/>
              <a:cs typeface="宋体"/>
            </a:endParaRPr>
          </a:p>
          <a:p>
            <a:pPr marL="12700" marR="5080" indent="457200">
              <a:lnSpc>
                <a:spcPct val="108300"/>
              </a:lnSpc>
              <a:spcBef>
                <a:spcPts val="95"/>
              </a:spcBef>
            </a:pPr>
            <a:r>
              <a:rPr dirty="0" sz="1200">
                <a:latin typeface="宋体"/>
                <a:cs typeface="宋体"/>
              </a:rPr>
              <a:t>这些只是推荐的浏览器，真正喜欢使用哪个还是要看个人习惯 </a:t>
            </a:r>
            <a:r>
              <a:rPr dirty="0" sz="1200">
                <a:latin typeface="宋体"/>
                <a:cs typeface="宋体"/>
              </a:rPr>
              <a:t>每个浏览器都会有各自的优势</a:t>
            </a:r>
            <a:endParaRPr sz="120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69996" y="9908505"/>
            <a:ext cx="533400" cy="1657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00">
                <a:latin typeface="宋体"/>
                <a:cs typeface="宋体"/>
              </a:rPr>
              <a:t>第</a:t>
            </a:r>
            <a:r>
              <a:rPr dirty="0" sz="900" spc="-50">
                <a:latin typeface="宋体"/>
                <a:cs typeface="宋体"/>
              </a:rPr>
              <a:t> </a:t>
            </a:r>
            <a:fld id="{81D60167-4931-47E6-BA6A-407CBD079E47}" type="slidenum">
              <a:rPr dirty="0" sz="900" spc="-75">
                <a:latin typeface="Verdana"/>
                <a:cs typeface="Verdana"/>
              </a:rPr>
              <a:t>10</a:t>
            </a:fld>
            <a:r>
              <a:rPr dirty="0" sz="900" spc="95">
                <a:latin typeface="Verdana"/>
                <a:cs typeface="Verdana"/>
              </a:rPr>
              <a:t> </a:t>
            </a:r>
            <a:r>
              <a:rPr dirty="0" sz="900">
                <a:latin typeface="宋体"/>
                <a:cs typeface="宋体"/>
              </a:rPr>
              <a:t>页</a:t>
            </a:r>
            <a:endParaRPr sz="900">
              <a:latin typeface="宋体"/>
              <a:cs typeface="宋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95776" y="9908505"/>
            <a:ext cx="495300" cy="16573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00">
                <a:latin typeface="宋体"/>
                <a:cs typeface="宋体"/>
              </a:rPr>
              <a:t>共</a:t>
            </a:r>
            <a:r>
              <a:rPr dirty="0" sz="900" spc="-40">
                <a:latin typeface="宋体"/>
                <a:cs typeface="宋体"/>
              </a:rPr>
              <a:t> </a:t>
            </a:r>
            <a:r>
              <a:rPr dirty="0" sz="900" spc="-75">
                <a:latin typeface="Verdana"/>
                <a:cs typeface="Verdana"/>
              </a:rPr>
              <a:t>12</a:t>
            </a:r>
            <a:r>
              <a:rPr dirty="0" sz="900" spc="80">
                <a:latin typeface="Verdana"/>
                <a:cs typeface="Verdana"/>
              </a:rPr>
              <a:t> </a:t>
            </a:r>
            <a:r>
              <a:rPr dirty="0" sz="900">
                <a:latin typeface="宋体"/>
                <a:cs typeface="宋体"/>
              </a:rPr>
              <a:t>页</a:t>
            </a:r>
            <a:endParaRPr sz="9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515874"/>
            <a:ext cx="5337175" cy="5435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266700">
              <a:lnSpc>
                <a:spcPct val="108100"/>
              </a:lnSpc>
              <a:spcBef>
                <a:spcPts val="95"/>
              </a:spcBef>
            </a:pP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关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键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词：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顶好英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登录和注册的超级链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 ， </a:t>
            </a:r>
            <a:r>
              <a:rPr dirty="0" sz="1050" spc="-51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5">
                <a:latin typeface="宋体"/>
                <a:cs typeface="宋体"/>
              </a:rPr>
              <a:t>智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250"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常</a:t>
            </a:r>
            <a:r>
              <a:rPr dirty="0" sz="1050" spc="-5">
                <a:solidFill>
                  <a:srgbClr val="6F2F9F"/>
                </a:solidFill>
                <a:latin typeface="宋体"/>
                <a:cs typeface="宋体"/>
              </a:rPr>
              <a:t>见</a:t>
            </a:r>
            <a:r>
              <a:rPr dirty="0" sz="1050" spc="-265">
                <a:solidFill>
                  <a:srgbClr val="6F2F9F"/>
                </a:solidFill>
                <a:latin typeface="宋体"/>
                <a:cs typeface="宋体"/>
              </a:rPr>
              <a:t> </a:t>
            </a:r>
            <a:r>
              <a:rPr dirty="0" sz="1050" spc="-95">
                <a:solidFill>
                  <a:srgbClr val="6F2F9F"/>
                </a:solidFill>
                <a:latin typeface="Verdana"/>
                <a:cs typeface="Verdana"/>
              </a:rPr>
              <a:t>2</a:t>
            </a:r>
            <a:r>
              <a:rPr dirty="0" sz="1050" spc="-90">
                <a:solidFill>
                  <a:srgbClr val="6F2F9F"/>
                </a:solidFill>
                <a:latin typeface="Verdana"/>
                <a:cs typeface="Verdana"/>
              </a:rPr>
              <a:t>0</a:t>
            </a:r>
            <a:r>
              <a:rPr dirty="0" sz="1050" spc="-85">
                <a:solidFill>
                  <a:srgbClr val="6F2F9F"/>
                </a:solidFill>
                <a:latin typeface="Verdana"/>
                <a:cs typeface="Verdana"/>
              </a:rPr>
              <a:t> 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种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十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大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测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评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手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机浏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览器</a:t>
            </a:r>
            <a:r>
              <a:rPr dirty="0" sz="1050" spc="-235">
                <a:solidFill>
                  <a:srgbClr val="6F2F9F"/>
                </a:solidFill>
                <a:latin typeface="宋体"/>
                <a:cs typeface="宋体"/>
              </a:rPr>
              <a:t>，</a:t>
            </a:r>
            <a:r>
              <a:rPr dirty="0" u="dbl" sz="1050" spc="-9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10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最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佳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择</a:t>
            </a:r>
            <a:r>
              <a:rPr dirty="0" sz="1050" spc="-75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75">
                <a:solidFill>
                  <a:srgbClr val="00AF50"/>
                </a:solidFill>
                <a:latin typeface="Verdana"/>
                <a:cs typeface="Verdana"/>
              </a:rPr>
              <a:t>2021</a:t>
            </a:r>
            <a:r>
              <a:rPr dirty="0" sz="1050" spc="-105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月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日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0" y="1601724"/>
            <a:ext cx="152400" cy="1524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26307" y="1601724"/>
            <a:ext cx="152399" cy="14287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130300" y="1223759"/>
            <a:ext cx="4181475" cy="7594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17500">
              <a:lnSpc>
                <a:spcPct val="100000"/>
              </a:lnSpc>
              <a:spcBef>
                <a:spcPts val="95"/>
              </a:spcBef>
            </a:pPr>
            <a:r>
              <a:rPr dirty="0" sz="1050" spc="-105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</a:rPr>
              <a:t>x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</a:rPr>
              <a:t>p</a:t>
            </a:r>
            <a:r>
              <a:rPr dirty="0" sz="1050" spc="-65">
                <a:solidFill>
                  <a:srgbClr val="2E7B2E"/>
                </a:solidFill>
                <a:latin typeface="Verdana"/>
                <a:cs typeface="Verdana"/>
              </a:rPr>
              <a:t>l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</a:rPr>
              <a:t>o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</a:rPr>
              <a:t>r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135">
                <a:solidFill>
                  <a:srgbClr val="2E7B2E"/>
                </a:solidFill>
                <a:latin typeface="Verdana"/>
                <a:cs typeface="Verdana"/>
              </a:rPr>
              <a:t>r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100">
                <a:solidFill>
                  <a:srgbClr val="2E7B2E"/>
                </a:solidFill>
                <a:latin typeface="Verdana"/>
                <a:cs typeface="Verdana"/>
              </a:rPr>
              <a:t>(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</a:rPr>
              <a:t>I</a:t>
            </a:r>
            <a:r>
              <a:rPr dirty="0" sz="1050" spc="-114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</a:rPr>
              <a:t>)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</a:rPr>
              <a:t>8</a:t>
            </a:r>
            <a:r>
              <a:rPr dirty="0" sz="1050" spc="-10">
                <a:solidFill>
                  <a:srgbClr val="4471C4"/>
                </a:solidFill>
                <a:latin typeface="宋体"/>
                <a:cs typeface="宋体"/>
              </a:rPr>
              <a:t>—</a:t>
            </a:r>
            <a:r>
              <a:rPr dirty="0" sz="1050" spc="-100">
                <a:solidFill>
                  <a:srgbClr val="2E7B2E"/>
                </a:solidFill>
                <a:latin typeface="Verdana"/>
                <a:cs typeface="Verdana"/>
              </a:rPr>
              <a:t>(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</a:rPr>
              <a:t>I</a:t>
            </a:r>
            <a:r>
              <a:rPr dirty="0" sz="1050" spc="-114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</a:rPr>
              <a:t>)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</a:rPr>
              <a:t>1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</a:rPr>
              <a:t>1</a:t>
            </a:r>
            <a:r>
              <a:rPr dirty="0" sz="1050" spc="16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器系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列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：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包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括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如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下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：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>
              <a:latin typeface="宋体"/>
              <a:cs typeface="宋体"/>
            </a:endParaRPr>
          </a:p>
          <a:p>
            <a:pPr marL="165100">
              <a:lnSpc>
                <a:spcPct val="100000"/>
              </a:lnSpc>
              <a:tabLst>
                <a:tab pos="2313305" algn="l"/>
              </a:tabLst>
            </a:pP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I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n</a:t>
            </a:r>
            <a:r>
              <a:rPr dirty="0" sz="1050" spc="-7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t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e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r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n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e</a:t>
            </a:r>
            <a:r>
              <a:rPr dirty="0" sz="1050" spc="-6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t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 </a:t>
            </a:r>
            <a:r>
              <a:rPr dirty="0" sz="1050" spc="-10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E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x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p</a:t>
            </a:r>
            <a:r>
              <a:rPr dirty="0" sz="1050" spc="-6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l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o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r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e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r</a:t>
            </a:r>
            <a:r>
              <a:rPr dirty="0" sz="1050" spc="-10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(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I</a:t>
            </a:r>
            <a:r>
              <a:rPr dirty="0" sz="1050" spc="-114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E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)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 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8</a:t>
            </a:r>
            <a:r>
              <a:rPr dirty="0" sz="1050" spc="15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4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4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4"/>
              </a:rPr>
              <a:t>器</a:t>
            </a:r>
            <a:r>
              <a:rPr dirty="0" sz="1050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I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n</a:t>
            </a:r>
            <a:r>
              <a:rPr dirty="0" sz="1050" spc="-7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t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e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r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n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e</a:t>
            </a:r>
            <a:r>
              <a:rPr dirty="0" sz="1050" spc="-6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t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 </a:t>
            </a:r>
            <a:r>
              <a:rPr dirty="0" sz="1050" spc="-10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E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x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p</a:t>
            </a:r>
            <a:r>
              <a:rPr dirty="0" sz="1050" spc="-6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l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o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r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e</a:t>
            </a:r>
            <a:r>
              <a:rPr dirty="0" sz="1050" spc="-13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r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 </a:t>
            </a:r>
            <a:r>
              <a:rPr dirty="0" sz="1050" spc="-10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(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I</a:t>
            </a:r>
            <a:r>
              <a:rPr dirty="0" sz="1050" spc="-114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E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)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 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9</a:t>
            </a:r>
            <a:r>
              <a:rPr dirty="0" sz="1050" spc="15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5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5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5"/>
              </a:rPr>
              <a:t>器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z="1050" spc="-105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</a:rPr>
              <a:t>x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</a:rPr>
              <a:t>p</a:t>
            </a:r>
            <a:r>
              <a:rPr dirty="0" sz="1050" spc="-65">
                <a:solidFill>
                  <a:srgbClr val="2E7B2E"/>
                </a:solidFill>
                <a:latin typeface="Verdana"/>
                <a:cs typeface="Verdana"/>
              </a:rPr>
              <a:t>l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</a:rPr>
              <a:t>o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</a:rPr>
              <a:t>r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135">
                <a:solidFill>
                  <a:srgbClr val="2E7B2E"/>
                </a:solidFill>
                <a:latin typeface="Verdana"/>
                <a:cs typeface="Verdana"/>
              </a:rPr>
              <a:t>r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100">
                <a:solidFill>
                  <a:srgbClr val="2E7B2E"/>
                </a:solidFill>
                <a:latin typeface="Verdana"/>
                <a:cs typeface="Verdana"/>
              </a:rPr>
              <a:t>(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</a:rPr>
              <a:t>I</a:t>
            </a:r>
            <a:r>
              <a:rPr dirty="0" sz="1050" spc="-114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</a:rPr>
              <a:t>)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</a:rPr>
              <a:t>1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</a:rPr>
              <a:t>0</a:t>
            </a:r>
            <a:r>
              <a:rPr dirty="0" sz="1050" spc="16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览器</a:t>
            </a:r>
            <a:r>
              <a:rPr dirty="0" sz="1050" spc="-5">
                <a:latin typeface="宋体"/>
                <a:cs typeface="宋体"/>
              </a:rPr>
              <a:t>和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105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</a:rPr>
              <a:t>x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</a:rPr>
              <a:t>p</a:t>
            </a:r>
            <a:r>
              <a:rPr dirty="0" sz="1050" spc="-65">
                <a:solidFill>
                  <a:srgbClr val="2E7B2E"/>
                </a:solidFill>
                <a:latin typeface="Verdana"/>
                <a:cs typeface="Verdana"/>
              </a:rPr>
              <a:t>l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</a:rPr>
              <a:t>o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</a:rPr>
              <a:t>r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135">
                <a:solidFill>
                  <a:srgbClr val="2E7B2E"/>
                </a:solidFill>
                <a:latin typeface="Verdana"/>
                <a:cs typeface="Verdana"/>
              </a:rPr>
              <a:t>r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100">
                <a:solidFill>
                  <a:srgbClr val="2E7B2E"/>
                </a:solidFill>
                <a:latin typeface="Verdana"/>
                <a:cs typeface="Verdana"/>
              </a:rPr>
              <a:t>(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</a:rPr>
              <a:t>I</a:t>
            </a:r>
            <a:r>
              <a:rPr dirty="0" sz="1050" spc="-114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</a:rPr>
              <a:t>)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</a:rPr>
              <a:t>1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</a:rPr>
              <a:t>1</a:t>
            </a:r>
            <a:r>
              <a:rPr dirty="0" sz="1050" spc="15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览器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11723" y="1601724"/>
            <a:ext cx="152400" cy="142875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618479" y="1609344"/>
            <a:ext cx="521970" cy="1847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50" spc="-55">
                <a:solidFill>
                  <a:srgbClr val="2E7B2E"/>
                </a:solidFill>
                <a:latin typeface="Verdana"/>
                <a:cs typeface="Verdana"/>
                <a:hlinkClick r:id="rId6"/>
              </a:rPr>
              <a:t>Internet</a:t>
            </a:r>
            <a:endParaRPr sz="1050">
              <a:latin typeface="Verdana"/>
              <a:cs typeface="Verdana"/>
            </a:endParaRPr>
          </a:p>
        </p:txBody>
      </p:sp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79575" y="3147060"/>
            <a:ext cx="152400" cy="15240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99032" y="3147060"/>
            <a:ext cx="152400" cy="15240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522220" y="3147060"/>
            <a:ext cx="152400" cy="15240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0" y="5244084"/>
            <a:ext cx="152400" cy="15240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26307" y="5244084"/>
            <a:ext cx="152399" cy="142875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11723" y="5244084"/>
            <a:ext cx="152400" cy="142875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130300" y="2135885"/>
            <a:ext cx="5314315" cy="7310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23800"/>
              </a:lnSpc>
              <a:spcBef>
                <a:spcPts val="100"/>
              </a:spcBef>
            </a:pPr>
            <a:r>
              <a:rPr dirty="0" sz="1050" b="1">
                <a:latin typeface="Tahoma"/>
                <a:cs typeface="Tahoma"/>
              </a:rPr>
              <a:t>Edge</a:t>
            </a:r>
            <a:r>
              <a:rPr dirty="0" sz="1050" spc="170" b="1">
                <a:latin typeface="Tahoma"/>
                <a:cs typeface="Tahoma"/>
              </a:rPr>
              <a:t> </a:t>
            </a:r>
            <a:r>
              <a:rPr dirty="0" sz="1050" b="1">
                <a:latin typeface="宋体"/>
                <a:cs typeface="宋体"/>
              </a:rPr>
              <a:t>内核浏</a:t>
            </a:r>
            <a:r>
              <a:rPr dirty="0" sz="1050" spc="-15" b="1">
                <a:latin typeface="宋体"/>
                <a:cs typeface="宋体"/>
              </a:rPr>
              <a:t>览</a:t>
            </a:r>
            <a:r>
              <a:rPr dirty="0" sz="1050" spc="10" b="1">
                <a:latin typeface="宋体"/>
                <a:cs typeface="宋体"/>
              </a:rPr>
              <a:t>器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、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百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度</a:t>
            </a:r>
            <a:r>
              <a:rPr dirty="0" sz="1050" spc="-55">
                <a:solidFill>
                  <a:srgbClr val="FF0000"/>
                </a:solidFill>
                <a:latin typeface="宋体"/>
                <a:cs typeface="宋体"/>
              </a:rPr>
              <a:t>（</a:t>
            </a:r>
            <a:r>
              <a:rPr dirty="0" sz="1050" spc="-55">
                <a:solidFill>
                  <a:srgbClr val="FF0000"/>
                </a:solidFill>
                <a:latin typeface="Verdana"/>
                <a:cs typeface="Verdana"/>
              </a:rPr>
              <a:t>BAIDU</a:t>
            </a:r>
            <a:r>
              <a:rPr dirty="0" sz="1050" spc="-55">
                <a:solidFill>
                  <a:srgbClr val="FF0000"/>
                </a:solidFill>
                <a:latin typeface="宋体"/>
                <a:cs typeface="宋体"/>
              </a:rPr>
              <a:t>）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、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谷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歌</a:t>
            </a:r>
            <a:r>
              <a:rPr dirty="0" sz="1050" spc="-10">
                <a:solidFill>
                  <a:srgbClr val="FF0000"/>
                </a:solidFill>
                <a:latin typeface="Verdana"/>
                <a:cs typeface="Verdana"/>
              </a:rPr>
              <a:t>(GOOGLE/CHROME))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、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火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狐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狸 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(</a:t>
            </a:r>
            <a:r>
              <a:rPr dirty="0" sz="1050" spc="-105">
                <a:solidFill>
                  <a:srgbClr val="FF0000"/>
                </a:solidFill>
                <a:latin typeface="Verdana"/>
                <a:cs typeface="Verdana"/>
              </a:rPr>
              <a:t>F</a:t>
            </a:r>
            <a:r>
              <a:rPr dirty="0" sz="1050" spc="-75">
                <a:solidFill>
                  <a:srgbClr val="FF0000"/>
                </a:solidFill>
                <a:latin typeface="Verdana"/>
                <a:cs typeface="Verdana"/>
              </a:rPr>
              <a:t>i</a:t>
            </a:r>
            <a:r>
              <a:rPr dirty="0" sz="1050" spc="-140">
                <a:solidFill>
                  <a:srgbClr val="FF0000"/>
                </a:solidFill>
                <a:latin typeface="Verdana"/>
                <a:cs typeface="Verdana"/>
              </a:rPr>
              <a:t>r</a:t>
            </a:r>
            <a:r>
              <a:rPr dirty="0" sz="1050" spc="50">
                <a:solidFill>
                  <a:srgbClr val="FF0000"/>
                </a:solidFill>
                <a:latin typeface="Verdana"/>
                <a:cs typeface="Verdana"/>
              </a:rPr>
              <a:t>e</a:t>
            </a:r>
            <a:r>
              <a:rPr dirty="0" sz="1050" spc="-50">
                <a:solidFill>
                  <a:srgbClr val="FF0000"/>
                </a:solidFill>
                <a:latin typeface="Verdana"/>
                <a:cs typeface="Verdana"/>
              </a:rPr>
              <a:t>f</a:t>
            </a:r>
            <a:r>
              <a:rPr dirty="0" sz="1050" spc="4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-110">
                <a:solidFill>
                  <a:srgbClr val="FF0000"/>
                </a:solidFill>
                <a:latin typeface="Verdana"/>
                <a:cs typeface="Verdana"/>
              </a:rPr>
              <a:t>x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)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览器</a:t>
            </a:r>
            <a:r>
              <a:rPr dirty="0" sz="1050" spc="-55">
                <a:solidFill>
                  <a:srgbClr val="FF0000"/>
                </a:solidFill>
                <a:latin typeface="宋体"/>
                <a:cs typeface="宋体"/>
              </a:rPr>
              <a:t>、</a:t>
            </a:r>
            <a:r>
              <a:rPr dirty="0" u="dbl" sz="1050" spc="-9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10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</a:t>
            </a:r>
            <a:r>
              <a:rPr dirty="0" sz="1050" spc="-55">
                <a:solidFill>
                  <a:srgbClr val="FF0000"/>
                </a:solidFill>
                <a:latin typeface="宋体"/>
                <a:cs typeface="宋体"/>
              </a:rPr>
              <a:t>、</a:t>
            </a:r>
            <a:r>
              <a:rPr dirty="0" sz="1050" spc="-95">
                <a:solidFill>
                  <a:srgbClr val="FF0000"/>
                </a:solidFill>
                <a:latin typeface="Verdana"/>
                <a:cs typeface="Verdana"/>
              </a:rPr>
              <a:t>36</a:t>
            </a:r>
            <a:r>
              <a:rPr dirty="0" sz="1050" spc="-90">
                <a:solidFill>
                  <a:srgbClr val="FF0000"/>
                </a:solidFill>
                <a:latin typeface="Verdana"/>
                <a:cs typeface="Verdana"/>
              </a:rPr>
              <a:t>0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览器</a:t>
            </a:r>
            <a:r>
              <a:rPr dirty="0" sz="1050" spc="-70">
                <a:solidFill>
                  <a:srgbClr val="FF0000"/>
                </a:solidFill>
                <a:latin typeface="宋体"/>
                <a:cs typeface="宋体"/>
              </a:rPr>
              <a:t>、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QQ</a:t>
            </a:r>
            <a:r>
              <a:rPr dirty="0" sz="1050" spc="-95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览器</a:t>
            </a:r>
            <a:r>
              <a:rPr dirty="0" sz="1050" spc="-70">
                <a:solidFill>
                  <a:srgbClr val="FF0000"/>
                </a:solidFill>
                <a:latin typeface="宋体"/>
                <a:cs typeface="宋体"/>
              </a:rPr>
              <a:t>、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猎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豹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览器</a:t>
            </a:r>
            <a:r>
              <a:rPr dirty="0" sz="1050" spc="-70">
                <a:solidFill>
                  <a:srgbClr val="FF0000"/>
                </a:solidFill>
                <a:latin typeface="宋体"/>
                <a:cs typeface="宋体"/>
              </a:rPr>
              <a:t>、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50">
                <a:solidFill>
                  <a:srgbClr val="FF0000"/>
                </a:solidFill>
                <a:latin typeface="Verdana"/>
                <a:cs typeface="Verdana"/>
              </a:rPr>
              <a:t>p</a:t>
            </a:r>
            <a:r>
              <a:rPr dirty="0" sz="1050" spc="50">
                <a:solidFill>
                  <a:srgbClr val="FF0000"/>
                </a:solidFill>
                <a:latin typeface="Verdana"/>
                <a:cs typeface="Verdana"/>
              </a:rPr>
              <a:t>e</a:t>
            </a:r>
            <a:r>
              <a:rPr dirty="0" sz="1050" spc="-140">
                <a:solidFill>
                  <a:srgbClr val="FF0000"/>
                </a:solidFill>
                <a:latin typeface="Verdana"/>
                <a:cs typeface="Verdana"/>
              </a:rPr>
              <a:t>r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a</a:t>
            </a:r>
            <a:r>
              <a:rPr dirty="0" sz="1050" spc="-9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器</a:t>
            </a:r>
            <a:r>
              <a:rPr dirty="0" sz="1050" spc="-55">
                <a:solidFill>
                  <a:srgbClr val="FF0000"/>
                </a:solidFill>
                <a:latin typeface="宋体"/>
                <a:cs typeface="宋体"/>
              </a:rPr>
              <a:t>、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搜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狗（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是</a:t>
            </a:r>
            <a:r>
              <a:rPr dirty="0" sz="1050" spc="-250">
                <a:solidFill>
                  <a:srgbClr val="FF0000"/>
                </a:solidFill>
                <a:latin typeface="宋体"/>
                <a:cs typeface="宋体"/>
              </a:rPr>
              <a:t> </a:t>
            </a:r>
            <a:r>
              <a:rPr dirty="0" sz="1050" spc="-204">
                <a:solidFill>
                  <a:srgbClr val="FF0000"/>
                </a:solidFill>
                <a:latin typeface="Verdana"/>
                <a:cs typeface="Verdana"/>
              </a:rPr>
              <a:t>S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-90">
                <a:solidFill>
                  <a:srgbClr val="FF0000"/>
                </a:solidFill>
                <a:latin typeface="Verdana"/>
                <a:cs typeface="Verdana"/>
              </a:rPr>
              <a:t>U</a:t>
            </a:r>
            <a:r>
              <a:rPr dirty="0" sz="1050" spc="105">
                <a:solidFill>
                  <a:srgbClr val="FF0000"/>
                </a:solidFill>
                <a:latin typeface="Verdana"/>
                <a:cs typeface="Verdana"/>
              </a:rPr>
              <a:t>G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）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、</a:t>
            </a:r>
            <a:r>
              <a:rPr dirty="0" sz="1050" spc="-95">
                <a:solidFill>
                  <a:srgbClr val="FF0000"/>
                </a:solidFill>
                <a:latin typeface="Verdana"/>
                <a:cs typeface="Verdana"/>
              </a:rPr>
              <a:t>23</a:t>
            </a:r>
            <a:r>
              <a:rPr dirty="0" sz="1050" spc="-85">
                <a:solidFill>
                  <a:srgbClr val="FF0000"/>
                </a:solidFill>
                <a:latin typeface="Verdana"/>
                <a:cs typeface="Verdana"/>
              </a:rPr>
              <a:t>4</a:t>
            </a:r>
            <a:r>
              <a:rPr dirty="0" sz="1050" spc="-90">
                <a:solidFill>
                  <a:srgbClr val="FF0000"/>
                </a:solidFill>
                <a:latin typeface="Verdana"/>
                <a:cs typeface="Verdana"/>
              </a:rPr>
              <a:t>5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、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傲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游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器</a:t>
            </a:r>
            <a:r>
              <a:rPr dirty="0" sz="1050">
                <a:solidFill>
                  <a:srgbClr val="2E7B2E"/>
                </a:solidFill>
                <a:latin typeface="宋体"/>
                <a:cs typeface="宋体"/>
              </a:rPr>
              <a:t> </a:t>
            </a:r>
            <a:r>
              <a:rPr dirty="0" sz="1050" spc="145">
                <a:solidFill>
                  <a:srgbClr val="2E7B2E"/>
                </a:solidFill>
                <a:latin typeface="宋体"/>
                <a:cs typeface="宋体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0"/>
              </a:rPr>
              <a:t>神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0"/>
              </a:rPr>
              <a:t>马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0"/>
              </a:rPr>
              <a:t>双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0"/>
              </a:rPr>
              <a:t>核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0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0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10"/>
              </a:rPr>
              <a:t>器</a:t>
            </a:r>
            <a:r>
              <a:rPr dirty="0" sz="1050">
                <a:solidFill>
                  <a:srgbClr val="2E7B2E"/>
                </a:solidFill>
                <a:latin typeface="宋体"/>
                <a:cs typeface="宋体"/>
                <a:hlinkClick r:id="rId10"/>
              </a:rPr>
              <a:t> </a:t>
            </a:r>
            <a:r>
              <a:rPr dirty="0" sz="1050" spc="-204">
                <a:latin typeface="Verdana"/>
                <a:cs typeface="Verdana"/>
              </a:rPr>
              <a:t>S</a:t>
            </a:r>
            <a:r>
              <a:rPr dirty="0" sz="1050" spc="60">
                <a:latin typeface="Verdana"/>
                <a:cs typeface="Verdana"/>
              </a:rPr>
              <a:t>A</a:t>
            </a:r>
            <a:r>
              <a:rPr dirty="0" sz="1050" spc="-105">
                <a:latin typeface="Verdana"/>
                <a:cs typeface="Verdana"/>
              </a:rPr>
              <a:t>F</a:t>
            </a:r>
            <a:r>
              <a:rPr dirty="0" sz="1050" spc="60">
                <a:latin typeface="Verdana"/>
                <a:cs typeface="Verdana"/>
              </a:rPr>
              <a:t>A</a:t>
            </a:r>
            <a:r>
              <a:rPr dirty="0" sz="1050" spc="-100">
                <a:latin typeface="Verdana"/>
                <a:cs typeface="Verdana"/>
              </a:rPr>
              <a:t>R</a:t>
            </a:r>
            <a:r>
              <a:rPr dirty="0" sz="1050" spc="-210">
                <a:latin typeface="Verdana"/>
                <a:cs typeface="Verdana"/>
              </a:rPr>
              <a:t>I</a:t>
            </a:r>
            <a:r>
              <a:rPr dirty="0" sz="1050" spc="-90"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器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、  </a:t>
            </a:r>
            <a:r>
              <a:rPr dirty="0" sz="1050" spc="-60">
                <a:latin typeface="Verdana"/>
                <a:cs typeface="Verdana"/>
              </a:rPr>
              <a:t>(SANGSUN)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览器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宋体"/>
              <a:cs typeface="宋体"/>
            </a:endParaRPr>
          </a:p>
          <a:p>
            <a:pPr marL="421005">
              <a:lnSpc>
                <a:spcPct val="100000"/>
              </a:lnSpc>
              <a:tabLst>
                <a:tab pos="1610995" algn="l"/>
              </a:tabLst>
            </a:pP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1"/>
              </a:rPr>
              <a:t>世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1"/>
              </a:rPr>
              <a:t>界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1"/>
              </a:rPr>
              <a:t>之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1"/>
              </a:rPr>
              <a:t>窗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1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1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11"/>
              </a:rPr>
              <a:t>器</a:t>
            </a:r>
            <a:r>
              <a:rPr dirty="0" sz="1050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快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快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器</a:t>
            </a:r>
            <a:r>
              <a:rPr dirty="0" sz="1050" spc="-229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 </a:t>
            </a:r>
            <a:r>
              <a:rPr dirty="0" sz="1050" spc="10">
                <a:latin typeface="Verdana"/>
                <a:cs typeface="Verdana"/>
              </a:rPr>
              <a:t>V</a:t>
            </a:r>
            <a:r>
              <a:rPr dirty="0" sz="1050" spc="-195">
                <a:latin typeface="Verdana"/>
                <a:cs typeface="Verdana"/>
              </a:rPr>
              <a:t>I</a:t>
            </a:r>
            <a:r>
              <a:rPr dirty="0" sz="1050" spc="55">
                <a:latin typeface="Verdana"/>
                <a:cs typeface="Verdana"/>
              </a:rPr>
              <a:t>A</a:t>
            </a:r>
            <a:endParaRPr sz="10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Verdana"/>
              <a:cs typeface="Verdana"/>
            </a:endParaRPr>
          </a:p>
          <a:p>
            <a:pPr marL="12700" marR="64135">
              <a:lnSpc>
                <a:spcPct val="123800"/>
              </a:lnSpc>
            </a:pP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第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四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步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好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操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作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系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统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自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带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的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浏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览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器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还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另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外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安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装常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见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第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三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方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浏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览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器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大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全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： </a:t>
            </a:r>
            <a:r>
              <a:rPr dirty="0" sz="1050" spc="-10">
                <a:latin typeface="宋体"/>
                <a:cs typeface="宋体"/>
              </a:rPr>
              <a:t>分</a:t>
            </a:r>
            <a:r>
              <a:rPr dirty="0" sz="1050" spc="5">
                <a:latin typeface="宋体"/>
                <a:cs typeface="宋体"/>
              </a:rPr>
              <a:t>别</a:t>
            </a:r>
            <a:r>
              <a:rPr dirty="0" sz="1050" spc="-5">
                <a:latin typeface="宋体"/>
                <a:cs typeface="宋体"/>
              </a:rPr>
              <a:t>是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宋体"/>
              <a:cs typeface="宋体"/>
            </a:endParaRPr>
          </a:p>
          <a:p>
            <a:pPr marL="317500">
              <a:lnSpc>
                <a:spcPct val="100000"/>
              </a:lnSpc>
              <a:spcBef>
                <a:spcPts val="5"/>
              </a:spcBef>
            </a:pP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微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软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(</a:t>
            </a:r>
            <a:r>
              <a:rPr dirty="0" sz="1050" spc="85">
                <a:solidFill>
                  <a:srgbClr val="FF0000"/>
                </a:solidFill>
                <a:latin typeface="Verdana"/>
                <a:cs typeface="Verdana"/>
              </a:rPr>
              <a:t>M</a:t>
            </a:r>
            <a:r>
              <a:rPr dirty="0" sz="1050" spc="-195">
                <a:solidFill>
                  <a:srgbClr val="FF0000"/>
                </a:solidFill>
                <a:latin typeface="Verdana"/>
                <a:cs typeface="Verdana"/>
              </a:rPr>
              <a:t>I</a:t>
            </a:r>
            <a:r>
              <a:rPr dirty="0" sz="1050" spc="105">
                <a:solidFill>
                  <a:srgbClr val="FF0000"/>
                </a:solidFill>
                <a:latin typeface="Verdana"/>
                <a:cs typeface="Verdana"/>
              </a:rPr>
              <a:t>C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R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-204">
                <a:solidFill>
                  <a:srgbClr val="FF0000"/>
                </a:solidFill>
                <a:latin typeface="Verdana"/>
                <a:cs typeface="Verdana"/>
              </a:rPr>
              <a:t>S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-105">
                <a:solidFill>
                  <a:srgbClr val="FF0000"/>
                </a:solidFill>
                <a:latin typeface="Verdana"/>
                <a:cs typeface="Verdana"/>
              </a:rPr>
              <a:t>F</a:t>
            </a:r>
            <a:r>
              <a:rPr dirty="0" sz="1050" spc="-195">
                <a:solidFill>
                  <a:srgbClr val="FF0000"/>
                </a:solidFill>
                <a:latin typeface="Verdana"/>
                <a:cs typeface="Verdana"/>
              </a:rPr>
              <a:t>T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)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公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司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的</a:t>
            </a:r>
            <a:r>
              <a:rPr dirty="0" sz="1050" spc="-250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55">
                <a:solidFill>
                  <a:srgbClr val="FF0000"/>
                </a:solidFill>
                <a:latin typeface="Verdana"/>
                <a:cs typeface="Verdana"/>
              </a:rPr>
              <a:t>W</a:t>
            </a:r>
            <a:r>
              <a:rPr dirty="0" sz="1050" spc="-185">
                <a:solidFill>
                  <a:srgbClr val="FF0000"/>
                </a:solidFill>
                <a:latin typeface="Verdana"/>
                <a:cs typeface="Verdana"/>
              </a:rPr>
              <a:t>I</a:t>
            </a:r>
            <a:r>
              <a:rPr dirty="0" sz="1050" spc="-25">
                <a:solidFill>
                  <a:srgbClr val="FF0000"/>
                </a:solidFill>
                <a:latin typeface="Verdana"/>
                <a:cs typeface="Verdana"/>
              </a:rPr>
              <a:t>N</a:t>
            </a:r>
            <a:r>
              <a:rPr dirty="0" sz="1050" spc="-35">
                <a:solidFill>
                  <a:srgbClr val="FF0000"/>
                </a:solidFill>
                <a:latin typeface="Verdana"/>
                <a:cs typeface="Verdana"/>
              </a:rPr>
              <a:t>D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-45">
                <a:solidFill>
                  <a:srgbClr val="FF0000"/>
                </a:solidFill>
                <a:latin typeface="Verdana"/>
                <a:cs typeface="Verdana"/>
              </a:rPr>
              <a:t>W</a:t>
            </a:r>
            <a:r>
              <a:rPr dirty="0" sz="1050" spc="-200">
                <a:solidFill>
                  <a:srgbClr val="FF0000"/>
                </a:solidFill>
                <a:latin typeface="Verdana"/>
                <a:cs typeface="Verdana"/>
              </a:rPr>
              <a:t>S</a:t>
            </a:r>
            <a:r>
              <a:rPr dirty="0" sz="1050" spc="175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操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作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系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统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,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苹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果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(</a:t>
            </a:r>
            <a:r>
              <a:rPr dirty="0" sz="1050" spc="45">
                <a:solidFill>
                  <a:srgbClr val="FF0000"/>
                </a:solidFill>
                <a:latin typeface="Verdana"/>
                <a:cs typeface="Verdana"/>
              </a:rPr>
              <a:t>A</a:t>
            </a:r>
            <a:r>
              <a:rPr dirty="0" sz="1050" spc="-10">
                <a:solidFill>
                  <a:srgbClr val="FF0000"/>
                </a:solidFill>
                <a:latin typeface="Verdana"/>
                <a:cs typeface="Verdana"/>
              </a:rPr>
              <a:t>PP</a:t>
            </a:r>
            <a:r>
              <a:rPr dirty="0" sz="1050" spc="-110">
                <a:solidFill>
                  <a:srgbClr val="FF0000"/>
                </a:solidFill>
                <a:latin typeface="Verdana"/>
                <a:cs typeface="Verdana"/>
              </a:rPr>
              <a:t>L</a:t>
            </a:r>
            <a:r>
              <a:rPr dirty="0" sz="1050" spc="-105">
                <a:solidFill>
                  <a:srgbClr val="FF0000"/>
                </a:solidFill>
                <a:latin typeface="Verdana"/>
                <a:cs typeface="Verdana"/>
              </a:rPr>
              <a:t>E</a:t>
            </a:r>
            <a:r>
              <a:rPr dirty="0" sz="1050" spc="-85">
                <a:solidFill>
                  <a:srgbClr val="FF0000"/>
                </a:solidFill>
                <a:latin typeface="Verdana"/>
                <a:cs typeface="Verdana"/>
              </a:rPr>
              <a:t>)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公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司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,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的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195">
                <a:solidFill>
                  <a:srgbClr val="FF0000"/>
                </a:solidFill>
                <a:latin typeface="Verdana"/>
                <a:cs typeface="Verdana"/>
              </a:rPr>
              <a:t>I</a:t>
            </a:r>
            <a:r>
              <a:rPr dirty="0" sz="1050" spc="7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-200">
                <a:solidFill>
                  <a:srgbClr val="FF0000"/>
                </a:solidFill>
                <a:latin typeface="Verdana"/>
                <a:cs typeface="Verdana"/>
              </a:rPr>
              <a:t>S</a:t>
            </a:r>
            <a:r>
              <a:rPr dirty="0" sz="1050" spc="165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和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谷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歌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15">
                <a:solidFill>
                  <a:srgbClr val="FF0000"/>
                </a:solidFill>
                <a:latin typeface="宋体"/>
                <a:cs typeface="宋体"/>
              </a:rPr>
              <a:t>（</a:t>
            </a:r>
            <a:r>
              <a:rPr dirty="0" sz="1050" spc="15">
                <a:solidFill>
                  <a:srgbClr val="FF0000"/>
                </a:solidFill>
                <a:latin typeface="Verdana"/>
                <a:cs typeface="Verdana"/>
              </a:rPr>
              <a:t>GOOGLE</a:t>
            </a:r>
            <a:r>
              <a:rPr dirty="0" sz="1050" spc="15">
                <a:solidFill>
                  <a:srgbClr val="FF0000"/>
                </a:solidFill>
                <a:latin typeface="宋体"/>
                <a:cs typeface="宋体"/>
              </a:rPr>
              <a:t>）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公司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安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卓</a:t>
            </a:r>
            <a:r>
              <a:rPr dirty="0" sz="1050" spc="-30">
                <a:solidFill>
                  <a:srgbClr val="FF0000"/>
                </a:solidFill>
                <a:latin typeface="宋体"/>
                <a:cs typeface="宋体"/>
              </a:rPr>
              <a:t>（</a:t>
            </a:r>
            <a:r>
              <a:rPr dirty="0" sz="1050" spc="-30">
                <a:solidFill>
                  <a:srgbClr val="FF0000"/>
                </a:solidFill>
                <a:latin typeface="Verdana"/>
                <a:cs typeface="Verdana"/>
              </a:rPr>
              <a:t>ANDROID</a:t>
            </a:r>
            <a:r>
              <a:rPr dirty="0" sz="1050" spc="-30">
                <a:solidFill>
                  <a:srgbClr val="FF0000"/>
                </a:solidFill>
                <a:latin typeface="宋体"/>
                <a:cs typeface="宋体"/>
              </a:rPr>
              <a:t>）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操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作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系统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.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宋体"/>
              <a:cs typeface="宋体"/>
            </a:endParaRPr>
          </a:p>
          <a:p>
            <a:pPr marL="317500">
              <a:lnSpc>
                <a:spcPct val="100000"/>
              </a:lnSpc>
            </a:pP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微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软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(</a:t>
            </a:r>
            <a:r>
              <a:rPr dirty="0" sz="1050" spc="85">
                <a:solidFill>
                  <a:srgbClr val="FF0000"/>
                </a:solidFill>
                <a:latin typeface="Verdana"/>
                <a:cs typeface="Verdana"/>
              </a:rPr>
              <a:t>M</a:t>
            </a:r>
            <a:r>
              <a:rPr dirty="0" sz="1050" spc="-195">
                <a:solidFill>
                  <a:srgbClr val="FF0000"/>
                </a:solidFill>
                <a:latin typeface="Verdana"/>
                <a:cs typeface="Verdana"/>
              </a:rPr>
              <a:t>I</a:t>
            </a:r>
            <a:r>
              <a:rPr dirty="0" sz="1050" spc="105">
                <a:solidFill>
                  <a:srgbClr val="FF0000"/>
                </a:solidFill>
                <a:latin typeface="Verdana"/>
                <a:cs typeface="Verdana"/>
              </a:rPr>
              <a:t>C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R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-204">
                <a:solidFill>
                  <a:srgbClr val="FF0000"/>
                </a:solidFill>
                <a:latin typeface="Verdana"/>
                <a:cs typeface="Verdana"/>
              </a:rPr>
              <a:t>S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-105">
                <a:solidFill>
                  <a:srgbClr val="FF0000"/>
                </a:solidFill>
                <a:latin typeface="Verdana"/>
                <a:cs typeface="Verdana"/>
              </a:rPr>
              <a:t>F</a:t>
            </a:r>
            <a:r>
              <a:rPr dirty="0" sz="1050" spc="-195">
                <a:solidFill>
                  <a:srgbClr val="FF0000"/>
                </a:solidFill>
                <a:latin typeface="Verdana"/>
                <a:cs typeface="Verdana"/>
              </a:rPr>
              <a:t>T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)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公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司</a:t>
            </a:r>
            <a:r>
              <a:rPr dirty="0" sz="1050" spc="-250">
                <a:solidFill>
                  <a:srgbClr val="FF0000"/>
                </a:solidFill>
                <a:latin typeface="宋体"/>
                <a:cs typeface="宋体"/>
              </a:rPr>
              <a:t> </a:t>
            </a:r>
            <a:r>
              <a:rPr dirty="0" sz="1050" spc="-55">
                <a:solidFill>
                  <a:srgbClr val="FF0000"/>
                </a:solidFill>
                <a:latin typeface="Verdana"/>
                <a:cs typeface="Verdana"/>
              </a:rPr>
              <a:t>W</a:t>
            </a:r>
            <a:r>
              <a:rPr dirty="0" sz="1050" spc="-185">
                <a:solidFill>
                  <a:srgbClr val="FF0000"/>
                </a:solidFill>
                <a:latin typeface="Verdana"/>
                <a:cs typeface="Verdana"/>
              </a:rPr>
              <a:t>I</a:t>
            </a:r>
            <a:r>
              <a:rPr dirty="0" sz="1050" spc="-25">
                <a:solidFill>
                  <a:srgbClr val="FF0000"/>
                </a:solidFill>
                <a:latin typeface="Verdana"/>
                <a:cs typeface="Verdana"/>
              </a:rPr>
              <a:t>N</a:t>
            </a:r>
            <a:r>
              <a:rPr dirty="0" sz="1050" spc="-35">
                <a:solidFill>
                  <a:srgbClr val="FF0000"/>
                </a:solidFill>
                <a:latin typeface="Verdana"/>
                <a:cs typeface="Verdana"/>
              </a:rPr>
              <a:t>DD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-35">
                <a:solidFill>
                  <a:srgbClr val="FF0000"/>
                </a:solidFill>
                <a:latin typeface="Verdana"/>
                <a:cs typeface="Verdana"/>
              </a:rPr>
              <a:t>W</a:t>
            </a:r>
            <a:r>
              <a:rPr dirty="0" sz="1050" spc="175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操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作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系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统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,</a:t>
            </a:r>
            <a:r>
              <a:rPr dirty="0" sz="1050" spc="-10">
                <a:latin typeface="宋体"/>
                <a:cs typeface="宋体"/>
              </a:rPr>
              <a:t>自</a:t>
            </a:r>
            <a:r>
              <a:rPr dirty="0" sz="1050" spc="5">
                <a:latin typeface="宋体"/>
                <a:cs typeface="宋体"/>
              </a:rPr>
              <a:t>带</a:t>
            </a:r>
            <a:r>
              <a:rPr dirty="0" sz="1050" spc="-5">
                <a:latin typeface="宋体"/>
                <a:cs typeface="宋体"/>
              </a:rPr>
              <a:t>的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200" b="1">
                <a:latin typeface="Tahoma"/>
                <a:cs typeface="Tahoma"/>
              </a:rPr>
              <a:t>T</a:t>
            </a:r>
            <a:r>
              <a:rPr dirty="0" sz="1050" spc="-125" b="1">
                <a:latin typeface="Tahoma"/>
                <a:cs typeface="Tahoma"/>
              </a:rPr>
              <a:t>r</a:t>
            </a:r>
            <a:r>
              <a:rPr dirty="0" sz="1050" spc="-70" b="1">
                <a:latin typeface="Tahoma"/>
                <a:cs typeface="Tahoma"/>
              </a:rPr>
              <a:t>i</a:t>
            </a:r>
            <a:r>
              <a:rPr dirty="0" sz="1050" spc="15" b="1">
                <a:latin typeface="Tahoma"/>
                <a:cs typeface="Tahoma"/>
              </a:rPr>
              <a:t>d</a:t>
            </a:r>
            <a:r>
              <a:rPr dirty="0" sz="1050" spc="45" b="1">
                <a:latin typeface="Tahoma"/>
                <a:cs typeface="Tahoma"/>
              </a:rPr>
              <a:t>e</a:t>
            </a:r>
            <a:r>
              <a:rPr dirty="0" sz="1050" spc="-50" b="1">
                <a:latin typeface="Tahoma"/>
                <a:cs typeface="Tahoma"/>
              </a:rPr>
              <a:t>n</a:t>
            </a:r>
            <a:r>
              <a:rPr dirty="0" sz="1050" spc="-125" b="1">
                <a:latin typeface="Tahoma"/>
                <a:cs typeface="Tahoma"/>
              </a:rPr>
              <a:t>t</a:t>
            </a:r>
            <a:r>
              <a:rPr dirty="0" sz="1050" spc="-35" b="1">
                <a:latin typeface="Tahoma"/>
                <a:cs typeface="Tahoma"/>
              </a:rPr>
              <a:t> </a:t>
            </a:r>
            <a:r>
              <a:rPr dirty="0" sz="1050" b="1">
                <a:latin typeface="宋体"/>
                <a:cs typeface="宋体"/>
              </a:rPr>
              <a:t>内核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是</a:t>
            </a:r>
            <a:r>
              <a:rPr dirty="0" sz="1050" spc="-5">
                <a:latin typeface="宋体"/>
                <a:cs typeface="宋体"/>
              </a:rPr>
              <a:t>：</a:t>
            </a:r>
            <a:endParaRPr sz="1050">
              <a:latin typeface="宋体"/>
              <a:cs typeface="宋体"/>
            </a:endParaRPr>
          </a:p>
          <a:p>
            <a:pPr algn="just"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105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</a:rPr>
              <a:t>x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</a:rPr>
              <a:t>p</a:t>
            </a:r>
            <a:r>
              <a:rPr dirty="0" sz="1050" spc="-65">
                <a:solidFill>
                  <a:srgbClr val="2E7B2E"/>
                </a:solidFill>
                <a:latin typeface="Verdana"/>
                <a:cs typeface="Verdana"/>
              </a:rPr>
              <a:t>l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</a:rPr>
              <a:t>o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</a:rPr>
              <a:t>r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135">
                <a:solidFill>
                  <a:srgbClr val="2E7B2E"/>
                </a:solidFill>
                <a:latin typeface="Verdana"/>
                <a:cs typeface="Verdana"/>
              </a:rPr>
              <a:t>r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100">
                <a:solidFill>
                  <a:srgbClr val="2E7B2E"/>
                </a:solidFill>
                <a:latin typeface="Verdana"/>
                <a:cs typeface="Verdana"/>
              </a:rPr>
              <a:t>(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</a:rPr>
              <a:t>I</a:t>
            </a:r>
            <a:r>
              <a:rPr dirty="0" sz="1050" spc="-114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</a:rPr>
              <a:t>)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</a:rPr>
              <a:t>8</a:t>
            </a:r>
            <a:r>
              <a:rPr dirty="0" sz="1050" spc="-10">
                <a:solidFill>
                  <a:srgbClr val="4471C4"/>
                </a:solidFill>
                <a:latin typeface="宋体"/>
                <a:cs typeface="宋体"/>
              </a:rPr>
              <a:t>—</a:t>
            </a:r>
            <a:r>
              <a:rPr dirty="0" sz="1050" spc="-100">
                <a:solidFill>
                  <a:srgbClr val="2E7B2E"/>
                </a:solidFill>
                <a:latin typeface="Verdana"/>
                <a:cs typeface="Verdana"/>
              </a:rPr>
              <a:t>(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</a:rPr>
              <a:t>I</a:t>
            </a:r>
            <a:r>
              <a:rPr dirty="0" sz="1050" spc="-114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</a:rPr>
              <a:t>)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</a:rPr>
              <a:t>1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</a:rPr>
              <a:t>1</a:t>
            </a:r>
            <a:r>
              <a:rPr dirty="0" sz="1050" spc="16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器系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列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：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包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括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如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下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：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宋体"/>
              <a:cs typeface="宋体"/>
            </a:endParaRPr>
          </a:p>
          <a:p>
            <a:pPr marL="12700" marR="309245" indent="152400">
              <a:lnSpc>
                <a:spcPct val="118100"/>
              </a:lnSpc>
              <a:tabLst>
                <a:tab pos="2313305" algn="l"/>
                <a:tab pos="4500245" algn="l"/>
              </a:tabLst>
            </a:pP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I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n</a:t>
            </a:r>
            <a:r>
              <a:rPr dirty="0" sz="1050" spc="-7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t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e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r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n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e</a:t>
            </a:r>
            <a:r>
              <a:rPr dirty="0" sz="1050" spc="-6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t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 </a:t>
            </a:r>
            <a:r>
              <a:rPr dirty="0" sz="1050" spc="-10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E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x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p</a:t>
            </a:r>
            <a:r>
              <a:rPr dirty="0" sz="1050" spc="-6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l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o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r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e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r</a:t>
            </a:r>
            <a:r>
              <a:rPr dirty="0" sz="1050" spc="-10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(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I</a:t>
            </a:r>
            <a:r>
              <a:rPr dirty="0" sz="1050" spc="-114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E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)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 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8</a:t>
            </a:r>
            <a:r>
              <a:rPr dirty="0" sz="1050" spc="155">
                <a:solidFill>
                  <a:srgbClr val="2E7B2E"/>
                </a:solidFill>
                <a:latin typeface="Verdana"/>
                <a:cs typeface="Verdana"/>
                <a:hlinkClick r:id="rId4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4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4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4"/>
              </a:rPr>
              <a:t>器</a:t>
            </a:r>
            <a:r>
              <a:rPr dirty="0" sz="1050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I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n</a:t>
            </a:r>
            <a:r>
              <a:rPr dirty="0" sz="1050" spc="-7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t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e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r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n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e</a:t>
            </a:r>
            <a:r>
              <a:rPr dirty="0" sz="1050" spc="-6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t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 </a:t>
            </a:r>
            <a:r>
              <a:rPr dirty="0" sz="1050" spc="-10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E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x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p</a:t>
            </a:r>
            <a:r>
              <a:rPr dirty="0" sz="1050" spc="-6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l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o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r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e</a:t>
            </a:r>
            <a:r>
              <a:rPr dirty="0" sz="1050" spc="-13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r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 </a:t>
            </a:r>
            <a:r>
              <a:rPr dirty="0" sz="1050" spc="-10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(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I</a:t>
            </a:r>
            <a:r>
              <a:rPr dirty="0" sz="1050" spc="-114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E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)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 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9</a:t>
            </a:r>
            <a:r>
              <a:rPr dirty="0" sz="1050" spc="155">
                <a:solidFill>
                  <a:srgbClr val="2E7B2E"/>
                </a:solidFill>
                <a:latin typeface="Verdana"/>
                <a:cs typeface="Verdana"/>
                <a:hlinkClick r:id="rId5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5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5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5"/>
              </a:rPr>
              <a:t>器</a:t>
            </a:r>
            <a:r>
              <a:rPr dirty="0" sz="1050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  <a:hlinkClick r:id="rId6"/>
              </a:rPr>
              <a:t>I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6"/>
              </a:rPr>
              <a:t>n</a:t>
            </a:r>
            <a:r>
              <a:rPr dirty="0" sz="1050" spc="-70">
                <a:solidFill>
                  <a:srgbClr val="2E7B2E"/>
                </a:solidFill>
                <a:latin typeface="Verdana"/>
                <a:cs typeface="Verdana"/>
                <a:hlinkClick r:id="rId6"/>
              </a:rPr>
              <a:t>t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6"/>
              </a:rPr>
              <a:t>e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6"/>
              </a:rPr>
              <a:t>r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6"/>
              </a:rPr>
              <a:t>n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6"/>
              </a:rPr>
              <a:t>e</a:t>
            </a:r>
            <a:r>
              <a:rPr dirty="0" sz="1050" spc="-60">
                <a:solidFill>
                  <a:srgbClr val="2E7B2E"/>
                </a:solidFill>
                <a:latin typeface="Verdana"/>
                <a:cs typeface="Verdana"/>
                <a:hlinkClick r:id="rId6"/>
              </a:rPr>
              <a:t>t </a:t>
            </a:r>
            <a:r>
              <a:rPr dirty="0" sz="1050" spc="-5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105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</a:rPr>
              <a:t>x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</a:rPr>
              <a:t>p</a:t>
            </a:r>
            <a:r>
              <a:rPr dirty="0" sz="1050" spc="-65">
                <a:solidFill>
                  <a:srgbClr val="2E7B2E"/>
                </a:solidFill>
                <a:latin typeface="Verdana"/>
                <a:cs typeface="Verdana"/>
              </a:rPr>
              <a:t>l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</a:rPr>
              <a:t>o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</a:rPr>
              <a:t>r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135">
                <a:solidFill>
                  <a:srgbClr val="2E7B2E"/>
                </a:solidFill>
                <a:latin typeface="Verdana"/>
                <a:cs typeface="Verdana"/>
              </a:rPr>
              <a:t>r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100">
                <a:solidFill>
                  <a:srgbClr val="2E7B2E"/>
                </a:solidFill>
                <a:latin typeface="Verdana"/>
                <a:cs typeface="Verdana"/>
              </a:rPr>
              <a:t>(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</a:rPr>
              <a:t>I</a:t>
            </a:r>
            <a:r>
              <a:rPr dirty="0" sz="1050" spc="-114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</a:rPr>
              <a:t>)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</a:rPr>
              <a:t>1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</a:rPr>
              <a:t>0</a:t>
            </a:r>
            <a:r>
              <a:rPr dirty="0" sz="1050" spc="16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览器</a:t>
            </a:r>
            <a:r>
              <a:rPr dirty="0" sz="1050" spc="-5">
                <a:latin typeface="宋体"/>
                <a:cs typeface="宋体"/>
              </a:rPr>
              <a:t>和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105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</a:rPr>
              <a:t>x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</a:rPr>
              <a:t>p</a:t>
            </a:r>
            <a:r>
              <a:rPr dirty="0" sz="1050" spc="-65">
                <a:solidFill>
                  <a:srgbClr val="2E7B2E"/>
                </a:solidFill>
                <a:latin typeface="Verdana"/>
                <a:cs typeface="Verdana"/>
              </a:rPr>
              <a:t>l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</a:rPr>
              <a:t>o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</a:rPr>
              <a:t>r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135">
                <a:solidFill>
                  <a:srgbClr val="2E7B2E"/>
                </a:solidFill>
                <a:latin typeface="Verdana"/>
                <a:cs typeface="Verdana"/>
              </a:rPr>
              <a:t>r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100">
                <a:solidFill>
                  <a:srgbClr val="2E7B2E"/>
                </a:solidFill>
                <a:latin typeface="Verdana"/>
                <a:cs typeface="Verdana"/>
              </a:rPr>
              <a:t>(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</a:rPr>
              <a:t>I</a:t>
            </a:r>
            <a:r>
              <a:rPr dirty="0" sz="1050" spc="-114">
                <a:solidFill>
                  <a:srgbClr val="2E7B2E"/>
                </a:solidFill>
                <a:latin typeface="Verdana"/>
                <a:cs typeface="Verdana"/>
              </a:rPr>
              <a:t>E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</a:rPr>
              <a:t>)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</a:rPr>
              <a:t>1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</a:rPr>
              <a:t>1</a:t>
            </a:r>
            <a:r>
              <a:rPr dirty="0" sz="1050" spc="15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览器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宋体"/>
              <a:cs typeface="宋体"/>
            </a:endParaRPr>
          </a:p>
          <a:p>
            <a:pPr marL="317500">
              <a:lnSpc>
                <a:spcPct val="100000"/>
              </a:lnSpc>
              <a:spcBef>
                <a:spcPts val="5"/>
              </a:spcBef>
            </a:pPr>
            <a:r>
              <a:rPr dirty="0" sz="1050" b="1">
                <a:latin typeface="Tahoma"/>
                <a:cs typeface="Tahoma"/>
              </a:rPr>
              <a:t>Edge</a:t>
            </a:r>
            <a:r>
              <a:rPr dirty="0" sz="1050" spc="150" b="1">
                <a:latin typeface="Tahoma"/>
                <a:cs typeface="Tahoma"/>
              </a:rPr>
              <a:t> </a:t>
            </a:r>
            <a:r>
              <a:rPr dirty="0" sz="1050" b="1">
                <a:latin typeface="宋体"/>
                <a:cs typeface="宋体"/>
              </a:rPr>
              <a:t>内核浏</a:t>
            </a:r>
            <a:r>
              <a:rPr dirty="0" sz="1050" spc="-15" b="1">
                <a:latin typeface="宋体"/>
                <a:cs typeface="宋体"/>
              </a:rPr>
              <a:t>览</a:t>
            </a:r>
            <a:r>
              <a:rPr dirty="0" sz="1050" spc="-10" b="1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,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苹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果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(</a:t>
            </a:r>
            <a:r>
              <a:rPr dirty="0" sz="1050" spc="60">
                <a:solidFill>
                  <a:srgbClr val="FF0000"/>
                </a:solidFill>
                <a:latin typeface="Verdana"/>
                <a:cs typeface="Verdana"/>
              </a:rPr>
              <a:t>A</a:t>
            </a:r>
            <a:r>
              <a:rPr dirty="0" sz="1050" spc="-25">
                <a:solidFill>
                  <a:srgbClr val="FF0000"/>
                </a:solidFill>
                <a:latin typeface="Verdana"/>
                <a:cs typeface="Verdana"/>
              </a:rPr>
              <a:t>P</a:t>
            </a:r>
            <a:r>
              <a:rPr dirty="0" sz="1050" spc="-10">
                <a:solidFill>
                  <a:srgbClr val="FF0000"/>
                </a:solidFill>
                <a:latin typeface="Verdana"/>
                <a:cs typeface="Verdana"/>
              </a:rPr>
              <a:t>P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L</a:t>
            </a:r>
            <a:r>
              <a:rPr dirty="0" sz="1050" spc="-105">
                <a:solidFill>
                  <a:srgbClr val="FF0000"/>
                </a:solidFill>
                <a:latin typeface="Verdana"/>
                <a:cs typeface="Verdana"/>
              </a:rPr>
              <a:t>E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)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公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司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,</a:t>
            </a:r>
            <a:r>
              <a:rPr dirty="0" sz="1050" spc="-195">
                <a:solidFill>
                  <a:srgbClr val="FF0000"/>
                </a:solidFill>
                <a:latin typeface="Verdana"/>
                <a:cs typeface="Verdana"/>
              </a:rPr>
              <a:t>I</a:t>
            </a:r>
            <a:r>
              <a:rPr dirty="0" sz="1050" spc="80">
                <a:solidFill>
                  <a:srgbClr val="FF0000"/>
                </a:solidFill>
                <a:latin typeface="Verdana"/>
                <a:cs typeface="Verdana"/>
              </a:rPr>
              <a:t>O</a:t>
            </a:r>
            <a:r>
              <a:rPr dirty="0" sz="1050" spc="-200">
                <a:solidFill>
                  <a:srgbClr val="FF0000"/>
                </a:solidFill>
                <a:latin typeface="Verdana"/>
                <a:cs typeface="Verdana"/>
              </a:rPr>
              <a:t>S</a:t>
            </a:r>
            <a:r>
              <a:rPr dirty="0" sz="1050" spc="15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操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作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系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统</a:t>
            </a:r>
            <a:r>
              <a:rPr dirty="0" sz="1050" spc="-100">
                <a:solidFill>
                  <a:srgbClr val="FF0000"/>
                </a:solidFill>
                <a:latin typeface="Verdana"/>
                <a:cs typeface="Verdana"/>
              </a:rPr>
              <a:t>,</a:t>
            </a:r>
            <a:r>
              <a:rPr dirty="0" sz="1050" spc="-10">
                <a:latin typeface="宋体"/>
                <a:cs typeface="宋体"/>
              </a:rPr>
              <a:t>自</a:t>
            </a:r>
            <a:r>
              <a:rPr dirty="0" sz="1050" spc="5">
                <a:latin typeface="宋体"/>
                <a:cs typeface="宋体"/>
              </a:rPr>
              <a:t>带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：</a:t>
            </a:r>
            <a:r>
              <a:rPr dirty="0" sz="1050" spc="-204">
                <a:latin typeface="Verdana"/>
                <a:cs typeface="Verdana"/>
              </a:rPr>
              <a:t>S</a:t>
            </a:r>
            <a:r>
              <a:rPr dirty="0" sz="1050" spc="60">
                <a:latin typeface="Verdana"/>
                <a:cs typeface="Verdana"/>
              </a:rPr>
              <a:t>A</a:t>
            </a:r>
            <a:r>
              <a:rPr dirty="0" sz="1050" spc="-105">
                <a:latin typeface="Verdana"/>
                <a:cs typeface="Verdana"/>
              </a:rPr>
              <a:t>F</a:t>
            </a:r>
            <a:r>
              <a:rPr dirty="0" sz="1050" spc="60">
                <a:latin typeface="Verdana"/>
                <a:cs typeface="Verdana"/>
              </a:rPr>
              <a:t>A</a:t>
            </a:r>
            <a:r>
              <a:rPr dirty="0" sz="1050" spc="-100">
                <a:latin typeface="Verdana"/>
                <a:cs typeface="Verdana"/>
              </a:rPr>
              <a:t>R</a:t>
            </a:r>
            <a:r>
              <a:rPr dirty="0" sz="1050" spc="-210">
                <a:latin typeface="Verdana"/>
                <a:cs typeface="Verdana"/>
              </a:rPr>
              <a:t>I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览器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谷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歌</a:t>
            </a:r>
            <a:r>
              <a:rPr dirty="0" sz="1050" spc="15">
                <a:solidFill>
                  <a:srgbClr val="FF0000"/>
                </a:solidFill>
                <a:latin typeface="宋体"/>
                <a:cs typeface="宋体"/>
              </a:rPr>
              <a:t>（</a:t>
            </a:r>
            <a:r>
              <a:rPr dirty="0" sz="1050" spc="15">
                <a:solidFill>
                  <a:srgbClr val="FF0000"/>
                </a:solidFill>
                <a:latin typeface="Verdana"/>
                <a:cs typeface="Verdana"/>
              </a:rPr>
              <a:t>GOOGLE</a:t>
            </a:r>
            <a:r>
              <a:rPr dirty="0" sz="1050" spc="15">
                <a:solidFill>
                  <a:srgbClr val="FF0000"/>
                </a:solidFill>
                <a:latin typeface="宋体"/>
                <a:cs typeface="宋体"/>
              </a:rPr>
              <a:t>）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公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司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安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卓</a:t>
            </a:r>
            <a:r>
              <a:rPr dirty="0" sz="1050" spc="-30">
                <a:solidFill>
                  <a:srgbClr val="FF0000"/>
                </a:solidFill>
                <a:latin typeface="宋体"/>
                <a:cs typeface="宋体"/>
              </a:rPr>
              <a:t>（</a:t>
            </a:r>
            <a:r>
              <a:rPr dirty="0" sz="1050" spc="-30">
                <a:solidFill>
                  <a:srgbClr val="FF0000"/>
                </a:solidFill>
                <a:latin typeface="Verdana"/>
                <a:cs typeface="Verdana"/>
              </a:rPr>
              <a:t>ANDROID</a:t>
            </a:r>
            <a:r>
              <a:rPr dirty="0" sz="1050" spc="-30">
                <a:solidFill>
                  <a:srgbClr val="FF0000"/>
                </a:solidFill>
                <a:latin typeface="宋体"/>
                <a:cs typeface="宋体"/>
              </a:rPr>
              <a:t>）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操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作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系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统</a:t>
            </a:r>
            <a:r>
              <a:rPr dirty="0" sz="1050" spc="-85">
                <a:solidFill>
                  <a:srgbClr val="FF0000"/>
                </a:solidFill>
                <a:latin typeface="Verdana"/>
                <a:cs typeface="Verdana"/>
              </a:rPr>
              <a:t>.</a:t>
            </a:r>
            <a:r>
              <a:rPr dirty="0" sz="1050" spc="-10">
                <a:latin typeface="宋体"/>
                <a:cs typeface="宋体"/>
              </a:rPr>
              <a:t>自</a:t>
            </a:r>
            <a:r>
              <a:rPr dirty="0" sz="1050" spc="5">
                <a:latin typeface="宋体"/>
                <a:cs typeface="宋体"/>
              </a:rPr>
              <a:t>带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：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谷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歌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10">
                <a:solidFill>
                  <a:srgbClr val="FF0000"/>
                </a:solidFill>
                <a:latin typeface="Verdana"/>
                <a:cs typeface="Verdana"/>
              </a:rPr>
              <a:t>(GOOGLE/CHROME))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览器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宋体"/>
              <a:cs typeface="宋体"/>
            </a:endParaRPr>
          </a:p>
          <a:p>
            <a:pPr marL="12700" marR="62865">
              <a:lnSpc>
                <a:spcPct val="123800"/>
              </a:lnSpc>
            </a:pP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第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五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步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好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和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正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确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搜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索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、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查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找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和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下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载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合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站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网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浏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览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器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详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情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如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下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：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宋体"/>
              <a:cs typeface="宋体"/>
            </a:endParaRPr>
          </a:p>
          <a:p>
            <a:pPr algn="just" marL="12700" marR="73660">
              <a:lnSpc>
                <a:spcPct val="123800"/>
              </a:lnSpc>
            </a:pPr>
            <a:r>
              <a:rPr dirty="0" sz="1050" b="1">
                <a:latin typeface="宋体"/>
                <a:cs typeface="宋体"/>
              </a:rPr>
              <a:t>相信各</a:t>
            </a:r>
            <a:r>
              <a:rPr dirty="0" sz="1050" spc="-15" b="1">
                <a:latin typeface="宋体"/>
                <a:cs typeface="宋体"/>
              </a:rPr>
              <a:t>位</a:t>
            </a:r>
            <a:r>
              <a:rPr dirty="0" sz="1050" b="1">
                <a:latin typeface="宋体"/>
                <a:cs typeface="宋体"/>
              </a:rPr>
              <a:t>一定折腾过</a:t>
            </a:r>
            <a:r>
              <a:rPr dirty="0" sz="1050" spc="-15" b="1">
                <a:latin typeface="宋体"/>
                <a:cs typeface="宋体"/>
              </a:rPr>
              <a:t>不</a:t>
            </a:r>
            <a:r>
              <a:rPr dirty="0" sz="1050" b="1">
                <a:latin typeface="宋体"/>
                <a:cs typeface="宋体"/>
              </a:rPr>
              <a:t>少浏览器，</a:t>
            </a:r>
            <a:r>
              <a:rPr dirty="0" sz="1050" spc="-15" b="1">
                <a:latin typeface="宋体"/>
                <a:cs typeface="宋体"/>
              </a:rPr>
              <a:t>今</a:t>
            </a:r>
            <a:r>
              <a:rPr dirty="0" sz="1050" b="1">
                <a:latin typeface="宋体"/>
                <a:cs typeface="宋体"/>
              </a:rPr>
              <a:t>天浏览迷就做</a:t>
            </a:r>
            <a:r>
              <a:rPr dirty="0" sz="1050" spc="-15" b="1">
                <a:latin typeface="宋体"/>
                <a:cs typeface="宋体"/>
              </a:rPr>
              <a:t>个</a:t>
            </a:r>
            <a:r>
              <a:rPr dirty="0" sz="1050" b="1">
                <a:latin typeface="宋体"/>
                <a:cs typeface="宋体"/>
              </a:rPr>
              <a:t>小小的汇总</a:t>
            </a:r>
            <a:r>
              <a:rPr dirty="0" sz="1050" spc="-15" b="1">
                <a:latin typeface="宋体"/>
                <a:cs typeface="宋体"/>
              </a:rPr>
              <a:t>，</a:t>
            </a:r>
            <a:r>
              <a:rPr dirty="0" sz="1050" b="1">
                <a:latin typeface="宋体"/>
                <a:cs typeface="宋体"/>
              </a:rPr>
              <a:t>根据浏览器</a:t>
            </a:r>
            <a:r>
              <a:rPr dirty="0" sz="1050" spc="-15" b="1">
                <a:latin typeface="宋体"/>
                <a:cs typeface="宋体"/>
              </a:rPr>
              <a:t>的</a:t>
            </a:r>
            <a:r>
              <a:rPr dirty="0" sz="1050" b="1">
                <a:latin typeface="宋体"/>
                <a:cs typeface="宋体"/>
              </a:rPr>
              <a:t>内核分</a:t>
            </a:r>
            <a:r>
              <a:rPr dirty="0" sz="1050" spc="-10" b="1">
                <a:latin typeface="宋体"/>
                <a:cs typeface="宋体"/>
              </a:rPr>
              <a:t>门 </a:t>
            </a:r>
            <a:r>
              <a:rPr dirty="0" sz="1050" b="1">
                <a:latin typeface="宋体"/>
                <a:cs typeface="宋体"/>
              </a:rPr>
              <a:t>别类，</a:t>
            </a:r>
            <a:r>
              <a:rPr dirty="0" sz="1050" spc="-15" b="1">
                <a:latin typeface="宋体"/>
                <a:cs typeface="宋体"/>
              </a:rPr>
              <a:t>力</a:t>
            </a:r>
            <a:r>
              <a:rPr dirty="0" sz="1050" b="1">
                <a:latin typeface="宋体"/>
                <a:cs typeface="宋体"/>
              </a:rPr>
              <a:t>图搜罗网络</a:t>
            </a:r>
            <a:r>
              <a:rPr dirty="0" sz="1050" spc="-15" b="1">
                <a:latin typeface="宋体"/>
                <a:cs typeface="宋体"/>
              </a:rPr>
              <a:t>上</a:t>
            </a:r>
            <a:r>
              <a:rPr dirty="0" sz="1050" b="1">
                <a:latin typeface="宋体"/>
                <a:cs typeface="宋体"/>
              </a:rPr>
              <a:t>出现的大大</a:t>
            </a:r>
            <a:r>
              <a:rPr dirty="0" sz="1050" spc="-15" b="1">
                <a:latin typeface="宋体"/>
                <a:cs typeface="宋体"/>
              </a:rPr>
              <a:t>小</a:t>
            </a:r>
            <a:r>
              <a:rPr dirty="0" sz="1050" b="1">
                <a:latin typeface="宋体"/>
                <a:cs typeface="宋体"/>
              </a:rPr>
              <a:t>小的浏览器，</a:t>
            </a:r>
            <a:r>
              <a:rPr dirty="0" sz="1050" spc="-15" b="1">
                <a:latin typeface="宋体"/>
                <a:cs typeface="宋体"/>
              </a:rPr>
              <a:t>争</a:t>
            </a:r>
            <a:r>
              <a:rPr dirty="0" sz="1050" b="1">
                <a:latin typeface="宋体"/>
                <a:cs typeface="宋体"/>
              </a:rPr>
              <a:t>取做个导航</a:t>
            </a:r>
            <a:r>
              <a:rPr dirty="0" sz="1050" spc="-15" b="1">
                <a:latin typeface="宋体"/>
                <a:cs typeface="宋体"/>
              </a:rPr>
              <a:t>版</a:t>
            </a:r>
            <a:r>
              <a:rPr dirty="0" sz="1050" b="1">
                <a:latin typeface="宋体"/>
                <a:cs typeface="宋体"/>
              </a:rPr>
              <a:t>的浏览器大</a:t>
            </a:r>
            <a:r>
              <a:rPr dirty="0" sz="1050" spc="-15" b="1">
                <a:latin typeface="宋体"/>
                <a:cs typeface="宋体"/>
              </a:rPr>
              <a:t>全</a:t>
            </a:r>
            <a:r>
              <a:rPr dirty="0" sz="1050" b="1">
                <a:latin typeface="宋体"/>
                <a:cs typeface="宋体"/>
              </a:rPr>
              <a:t>，漏掉</a:t>
            </a:r>
            <a:r>
              <a:rPr dirty="0" sz="1050" spc="-10" b="1">
                <a:latin typeface="宋体"/>
                <a:cs typeface="宋体"/>
              </a:rPr>
              <a:t>或 </a:t>
            </a:r>
            <a:r>
              <a:rPr dirty="0" sz="1050" b="1">
                <a:latin typeface="宋体"/>
                <a:cs typeface="宋体"/>
              </a:rPr>
              <a:t>错误的</a:t>
            </a:r>
            <a:r>
              <a:rPr dirty="0" sz="1050" spc="-15" b="1">
                <a:latin typeface="宋体"/>
                <a:cs typeface="宋体"/>
              </a:rPr>
              <a:t>还</a:t>
            </a:r>
            <a:r>
              <a:rPr dirty="0" sz="1050" b="1">
                <a:latin typeface="宋体"/>
                <a:cs typeface="宋体"/>
              </a:rPr>
              <a:t>请各位浏览</a:t>
            </a:r>
            <a:r>
              <a:rPr dirty="0" sz="1050" spc="-15" b="1">
                <a:latin typeface="宋体"/>
                <a:cs typeface="宋体"/>
              </a:rPr>
              <a:t>迷</a:t>
            </a:r>
            <a:r>
              <a:rPr dirty="0" sz="1050" b="1">
                <a:latin typeface="宋体"/>
                <a:cs typeface="宋体"/>
              </a:rPr>
              <a:t>补充</a:t>
            </a:r>
            <a:r>
              <a:rPr dirty="0" sz="1050" spc="-10" b="1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宋体"/>
              <a:cs typeface="宋体"/>
            </a:endParaRPr>
          </a:p>
          <a:p>
            <a:pPr algn="just" marL="12700">
              <a:lnSpc>
                <a:spcPct val="100000"/>
              </a:lnSpc>
            </a:pPr>
            <a:r>
              <a:rPr dirty="0" sz="1050" b="1">
                <a:latin typeface="宋体"/>
                <a:cs typeface="宋体"/>
              </a:rPr>
              <a:t>一</a:t>
            </a:r>
            <a:r>
              <a:rPr dirty="0" sz="1050" spc="-15" b="1">
                <a:latin typeface="宋体"/>
                <a:cs typeface="宋体"/>
              </a:rPr>
              <a:t>：</a:t>
            </a:r>
            <a:r>
              <a:rPr dirty="0" sz="1050" spc="-200" b="1">
                <a:latin typeface="Tahoma"/>
                <a:cs typeface="Tahoma"/>
              </a:rPr>
              <a:t>T</a:t>
            </a:r>
            <a:r>
              <a:rPr dirty="0" sz="1050" spc="-125" b="1">
                <a:latin typeface="Tahoma"/>
                <a:cs typeface="Tahoma"/>
              </a:rPr>
              <a:t>r</a:t>
            </a:r>
            <a:r>
              <a:rPr dirty="0" sz="1050" spc="-70" b="1">
                <a:latin typeface="Tahoma"/>
                <a:cs typeface="Tahoma"/>
              </a:rPr>
              <a:t>i</a:t>
            </a:r>
            <a:r>
              <a:rPr dirty="0" sz="1050" spc="15" b="1">
                <a:latin typeface="Tahoma"/>
                <a:cs typeface="Tahoma"/>
              </a:rPr>
              <a:t>d</a:t>
            </a:r>
            <a:r>
              <a:rPr dirty="0" sz="1050" spc="45" b="1">
                <a:latin typeface="Tahoma"/>
                <a:cs typeface="Tahoma"/>
              </a:rPr>
              <a:t>e</a:t>
            </a:r>
            <a:r>
              <a:rPr dirty="0" sz="1050" spc="-50" b="1">
                <a:latin typeface="Tahoma"/>
                <a:cs typeface="Tahoma"/>
              </a:rPr>
              <a:t>n</a:t>
            </a:r>
            <a:r>
              <a:rPr dirty="0" sz="1050" spc="-125" b="1">
                <a:latin typeface="Tahoma"/>
                <a:cs typeface="Tahoma"/>
              </a:rPr>
              <a:t>t</a:t>
            </a:r>
            <a:r>
              <a:rPr dirty="0" sz="1050" spc="-35" b="1">
                <a:latin typeface="Tahoma"/>
                <a:cs typeface="Tahoma"/>
              </a:rPr>
              <a:t> </a:t>
            </a:r>
            <a:r>
              <a:rPr dirty="0" sz="1050" b="1">
                <a:latin typeface="宋体"/>
                <a:cs typeface="宋体"/>
              </a:rPr>
              <a:t>内</a:t>
            </a:r>
            <a:r>
              <a:rPr dirty="0" sz="1050" spc="-10" b="1">
                <a:latin typeface="宋体"/>
                <a:cs typeface="宋体"/>
              </a:rPr>
              <a:t>核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50">
              <a:latin typeface="宋体"/>
              <a:cs typeface="宋体"/>
            </a:endParaRPr>
          </a:p>
          <a:p>
            <a:pPr algn="just" marL="12700" marR="19685">
              <a:lnSpc>
                <a:spcPct val="123800"/>
              </a:lnSpc>
            </a:pPr>
            <a:r>
              <a:rPr dirty="0" sz="1050" spc="-185">
                <a:latin typeface="Verdana"/>
                <a:cs typeface="Verdana"/>
              </a:rPr>
              <a:t>Triden</a:t>
            </a:r>
            <a:r>
              <a:rPr dirty="0" sz="1050" spc="-185">
                <a:latin typeface="宋体"/>
                <a:cs typeface="宋体"/>
              </a:rPr>
              <a:t>（</a:t>
            </a:r>
            <a:r>
              <a:rPr dirty="0" sz="1050" spc="-185">
                <a:latin typeface="Verdana"/>
                <a:cs typeface="Verdana"/>
              </a:rPr>
              <a:t>t</a:t>
            </a:r>
            <a:r>
              <a:rPr dirty="0" sz="1050" spc="-17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又</a:t>
            </a:r>
            <a:r>
              <a:rPr dirty="0" sz="1050" spc="5">
                <a:latin typeface="宋体"/>
                <a:cs typeface="宋体"/>
              </a:rPr>
              <a:t>称</a:t>
            </a:r>
            <a:r>
              <a:rPr dirty="0" sz="1050" spc="-5">
                <a:latin typeface="宋体"/>
                <a:cs typeface="宋体"/>
              </a:rPr>
              <a:t>为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180">
                <a:latin typeface="Verdana"/>
                <a:cs typeface="Verdana"/>
              </a:rPr>
              <a:t>MSHTML</a:t>
            </a:r>
            <a:r>
              <a:rPr dirty="0" sz="1050" spc="-180">
                <a:latin typeface="宋体"/>
                <a:cs typeface="宋体"/>
              </a:rPr>
              <a:t>），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微</a:t>
            </a:r>
            <a:r>
              <a:rPr dirty="0" sz="1050" spc="-10">
                <a:latin typeface="宋体"/>
                <a:cs typeface="宋体"/>
              </a:rPr>
              <a:t>软</a:t>
            </a:r>
            <a:r>
              <a:rPr dirty="0" sz="1050" spc="-5">
                <a:latin typeface="宋体"/>
                <a:cs typeface="宋体"/>
              </a:rPr>
              <a:t>的</a:t>
            </a:r>
            <a:r>
              <a:rPr dirty="0" sz="1050" spc="-245">
                <a:latin typeface="宋体"/>
                <a:cs typeface="宋体"/>
              </a:rPr>
              <a:t> </a:t>
            </a:r>
            <a:r>
              <a:rPr dirty="0" sz="1050" spc="-25">
                <a:latin typeface="Verdana"/>
                <a:cs typeface="Verdana"/>
              </a:rPr>
              <a:t>Windows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系</a:t>
            </a:r>
            <a:r>
              <a:rPr dirty="0" sz="1050" spc="5">
                <a:latin typeface="宋体"/>
                <a:cs typeface="宋体"/>
              </a:rPr>
              <a:t>统</a:t>
            </a:r>
            <a:r>
              <a:rPr dirty="0" sz="1050" spc="-10">
                <a:latin typeface="宋体"/>
                <a:cs typeface="宋体"/>
              </a:rPr>
              <a:t>搭</a:t>
            </a:r>
            <a:r>
              <a:rPr dirty="0" sz="1050" spc="5">
                <a:latin typeface="宋体"/>
                <a:cs typeface="宋体"/>
              </a:rPr>
              <a:t>载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页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50">
                <a:latin typeface="Verdana"/>
                <a:cs typeface="Verdana"/>
              </a:rPr>
              <a:t>—Internet </a:t>
            </a:r>
            <a:r>
              <a:rPr dirty="0" sz="1050" spc="-55">
                <a:latin typeface="Verdana"/>
                <a:cs typeface="Verdana"/>
              </a:rPr>
              <a:t>Explorer </a:t>
            </a:r>
            <a:r>
              <a:rPr dirty="0" sz="1050" spc="-35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排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引</a:t>
            </a:r>
            <a:r>
              <a:rPr dirty="0" sz="1050" spc="-10">
                <a:latin typeface="宋体"/>
                <a:cs typeface="宋体"/>
              </a:rPr>
              <a:t>擎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名</a:t>
            </a:r>
            <a:r>
              <a:rPr dirty="0" sz="1050" spc="5">
                <a:latin typeface="宋体"/>
                <a:cs typeface="宋体"/>
              </a:rPr>
              <a:t>称</a:t>
            </a:r>
            <a:r>
              <a:rPr dirty="0" sz="1050" spc="-3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它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第</a:t>
            </a:r>
            <a:r>
              <a:rPr dirty="0" sz="1050" spc="5">
                <a:latin typeface="宋体"/>
                <a:cs typeface="宋体"/>
              </a:rPr>
              <a:t>一</a:t>
            </a:r>
            <a:r>
              <a:rPr dirty="0" sz="1050" spc="-10">
                <a:latin typeface="宋体"/>
                <a:cs typeface="宋体"/>
              </a:rPr>
              <a:t>个</a:t>
            </a:r>
            <a:r>
              <a:rPr dirty="0" sz="1050" spc="5">
                <a:latin typeface="宋体"/>
                <a:cs typeface="宋体"/>
              </a:rPr>
              <a:t>版</a:t>
            </a:r>
            <a:r>
              <a:rPr dirty="0" sz="1050" spc="-10">
                <a:latin typeface="宋体"/>
                <a:cs typeface="宋体"/>
              </a:rPr>
              <a:t>本</a:t>
            </a:r>
            <a:r>
              <a:rPr dirty="0" sz="1050" spc="5">
                <a:latin typeface="宋体"/>
                <a:cs typeface="宋体"/>
              </a:rPr>
              <a:t>随</a:t>
            </a:r>
            <a:r>
              <a:rPr dirty="0" sz="1050" spc="-5">
                <a:latin typeface="宋体"/>
                <a:cs typeface="宋体"/>
              </a:rPr>
              <a:t>着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19</a:t>
            </a:r>
            <a:r>
              <a:rPr dirty="0" sz="1050" spc="-85">
                <a:latin typeface="Verdana"/>
                <a:cs typeface="Verdana"/>
              </a:rPr>
              <a:t>9</a:t>
            </a:r>
            <a:r>
              <a:rPr dirty="0" sz="1050" spc="-90">
                <a:latin typeface="Verdana"/>
                <a:cs typeface="Verdana"/>
              </a:rPr>
              <a:t>7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年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1</a:t>
            </a:r>
            <a:r>
              <a:rPr dirty="0" sz="1050" spc="-90">
                <a:latin typeface="Verdana"/>
                <a:cs typeface="Verdana"/>
              </a:rPr>
              <a:t>0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月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195">
                <a:latin typeface="Verdana"/>
                <a:cs typeface="Verdana"/>
              </a:rPr>
              <a:t>I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-70">
                <a:latin typeface="Verdana"/>
                <a:cs typeface="Verdana"/>
              </a:rPr>
              <a:t>t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60">
                <a:latin typeface="Verdana"/>
                <a:cs typeface="Verdana"/>
              </a:rPr>
              <a:t>t</a:t>
            </a:r>
            <a:r>
              <a:rPr dirty="0" sz="1050" spc="-114">
                <a:latin typeface="Verdana"/>
                <a:cs typeface="Verdana"/>
              </a:rPr>
              <a:t> </a:t>
            </a:r>
            <a:r>
              <a:rPr dirty="0" sz="1050" spc="-105">
                <a:latin typeface="Verdana"/>
                <a:cs typeface="Verdana"/>
              </a:rPr>
              <a:t>E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65">
                <a:latin typeface="Verdana"/>
                <a:cs typeface="Verdana"/>
              </a:rPr>
              <a:t>l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35">
                <a:latin typeface="Verdana"/>
                <a:cs typeface="Verdana"/>
              </a:rPr>
              <a:t>r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第</a:t>
            </a:r>
            <a:r>
              <a:rPr dirty="0" sz="1050" spc="5">
                <a:latin typeface="宋体"/>
                <a:cs typeface="宋体"/>
              </a:rPr>
              <a:t>四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释出</a:t>
            </a:r>
            <a:r>
              <a:rPr dirty="0" sz="1050" spc="-30">
                <a:latin typeface="宋体"/>
                <a:cs typeface="宋体"/>
              </a:rPr>
              <a:t>，</a:t>
            </a:r>
            <a:r>
              <a:rPr dirty="0" sz="1050" spc="-5">
                <a:latin typeface="宋体"/>
                <a:cs typeface="宋体"/>
              </a:rPr>
              <a:t>之 </a:t>
            </a:r>
            <a:r>
              <a:rPr dirty="0" sz="1050" spc="-10">
                <a:latin typeface="宋体"/>
                <a:cs typeface="宋体"/>
              </a:rPr>
              <a:t>后</a:t>
            </a:r>
            <a:r>
              <a:rPr dirty="0" sz="1050" spc="5">
                <a:latin typeface="宋体"/>
                <a:cs typeface="宋体"/>
              </a:rPr>
              <a:t>不</a:t>
            </a:r>
            <a:r>
              <a:rPr dirty="0" sz="1050" spc="-10">
                <a:latin typeface="宋体"/>
                <a:cs typeface="宋体"/>
              </a:rPr>
              <a:t>断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加</a:t>
            </a:r>
            <a:r>
              <a:rPr dirty="0" sz="1050" spc="5">
                <a:latin typeface="宋体"/>
                <a:cs typeface="宋体"/>
              </a:rPr>
              <a:t>入</a:t>
            </a:r>
            <a:r>
              <a:rPr dirty="0" sz="1050" spc="-10">
                <a:latin typeface="宋体"/>
                <a:cs typeface="宋体"/>
              </a:rPr>
              <a:t>新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技</a:t>
            </a:r>
            <a:r>
              <a:rPr dirty="0" sz="1050" spc="5">
                <a:latin typeface="宋体"/>
                <a:cs typeface="宋体"/>
              </a:rPr>
              <a:t>术</a:t>
            </a:r>
            <a:r>
              <a:rPr dirty="0" sz="1050" spc="-10">
                <a:latin typeface="宋体"/>
                <a:cs typeface="宋体"/>
              </a:rPr>
              <a:t>并</a:t>
            </a:r>
            <a:r>
              <a:rPr dirty="0" sz="1050" spc="5">
                <a:latin typeface="宋体"/>
                <a:cs typeface="宋体"/>
              </a:rPr>
              <a:t>随</a:t>
            </a:r>
            <a:r>
              <a:rPr dirty="0" sz="1050" spc="-10">
                <a:latin typeface="宋体"/>
                <a:cs typeface="宋体"/>
              </a:rPr>
              <a:t>着</a:t>
            </a:r>
            <a:r>
              <a:rPr dirty="0" sz="1050" spc="5">
                <a:latin typeface="宋体"/>
                <a:cs typeface="宋体"/>
              </a:rPr>
              <a:t>新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本</a:t>
            </a:r>
            <a:r>
              <a:rPr dirty="0" sz="1050" spc="-5">
                <a:latin typeface="宋体"/>
                <a:cs typeface="宋体"/>
              </a:rPr>
              <a:t>的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195">
                <a:latin typeface="Verdana"/>
                <a:cs typeface="Verdana"/>
              </a:rPr>
              <a:t>I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-70">
                <a:latin typeface="Verdana"/>
                <a:cs typeface="Verdana"/>
              </a:rPr>
              <a:t>t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60">
                <a:latin typeface="Verdana"/>
                <a:cs typeface="Verdana"/>
              </a:rPr>
              <a:t>t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5">
                <a:latin typeface="Verdana"/>
                <a:cs typeface="Verdana"/>
              </a:rPr>
              <a:t>E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65">
                <a:latin typeface="Verdana"/>
                <a:cs typeface="Verdana"/>
              </a:rPr>
              <a:t>l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35">
                <a:latin typeface="Verdana"/>
                <a:cs typeface="Verdana"/>
              </a:rPr>
              <a:t>r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释</a:t>
            </a:r>
            <a:r>
              <a:rPr dirty="0" sz="1050" spc="5">
                <a:latin typeface="宋体"/>
                <a:cs typeface="宋体"/>
              </a:rPr>
              <a:t>出</a:t>
            </a:r>
            <a:r>
              <a:rPr dirty="0" sz="1050" spc="-10">
                <a:latin typeface="宋体"/>
                <a:cs typeface="宋体"/>
              </a:rPr>
              <a:t>。</a:t>
            </a:r>
            <a:r>
              <a:rPr dirty="0" sz="1050" spc="-5">
                <a:latin typeface="宋体"/>
                <a:cs typeface="宋体"/>
              </a:rPr>
              <a:t>在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195">
                <a:latin typeface="Verdana"/>
                <a:cs typeface="Verdana"/>
              </a:rPr>
              <a:t>I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-70">
                <a:latin typeface="Verdana"/>
                <a:cs typeface="Verdana"/>
              </a:rPr>
              <a:t>t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60">
                <a:latin typeface="Verdana"/>
                <a:cs typeface="Verdana"/>
              </a:rPr>
              <a:t>t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5">
                <a:latin typeface="Verdana"/>
                <a:cs typeface="Verdana"/>
              </a:rPr>
              <a:t>E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75">
                <a:latin typeface="Verdana"/>
                <a:cs typeface="Verdana"/>
              </a:rPr>
              <a:t>l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35">
                <a:latin typeface="Verdana"/>
                <a:cs typeface="Verdana"/>
              </a:rPr>
              <a:t>r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第</a:t>
            </a:r>
            <a:r>
              <a:rPr dirty="0" sz="1050" spc="-5">
                <a:latin typeface="宋体"/>
                <a:cs typeface="宋体"/>
              </a:rPr>
              <a:t>七</a:t>
            </a:r>
            <a:endParaRPr sz="1050">
              <a:latin typeface="宋体"/>
              <a:cs typeface="宋体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第</a:t>
            </a:r>
            <a:r>
              <a:rPr dirty="0" spc="-50"/>
              <a:t> </a:t>
            </a:r>
            <a:fld id="{81D60167-4931-47E6-BA6A-407CBD079E47}" type="slidenum">
              <a:rPr dirty="0" spc="-75">
                <a:latin typeface="Verdana"/>
                <a:cs typeface="Verdana"/>
              </a:rPr>
              <a:t>1</a:t>
            </a:fld>
            <a:r>
              <a:rPr dirty="0" spc="95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共</a:t>
            </a:r>
            <a:r>
              <a:rPr dirty="0" spc="-40"/>
              <a:t> </a:t>
            </a:r>
            <a:r>
              <a:rPr dirty="0" spc="-75">
                <a:latin typeface="Verdana"/>
                <a:cs typeface="Verdana"/>
              </a:rPr>
              <a:t>12</a:t>
            </a:r>
            <a:r>
              <a:rPr dirty="0" spc="80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0" y="2176272"/>
            <a:ext cx="152400" cy="1524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25139" y="2176272"/>
            <a:ext cx="152400" cy="1428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72811" y="2176272"/>
            <a:ext cx="152400" cy="14287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43000" y="2750820"/>
            <a:ext cx="152400" cy="1524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214372" y="2750820"/>
            <a:ext cx="152400" cy="1524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412235" y="2750820"/>
            <a:ext cx="152400" cy="1524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52525" y="4081272"/>
            <a:ext cx="133350" cy="15240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130300" y="515874"/>
            <a:ext cx="5365750" cy="64554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33655" indent="266700">
              <a:lnSpc>
                <a:spcPct val="108100"/>
              </a:lnSpc>
              <a:spcBef>
                <a:spcPts val="95"/>
              </a:spcBef>
            </a:pP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关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键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词：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顶好英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登录和注册的超级链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 ， </a:t>
            </a:r>
            <a:r>
              <a:rPr dirty="0" sz="1050" spc="-51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5">
                <a:latin typeface="宋体"/>
                <a:cs typeface="宋体"/>
              </a:rPr>
              <a:t>智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250"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常</a:t>
            </a:r>
            <a:r>
              <a:rPr dirty="0" sz="1050" spc="-5">
                <a:solidFill>
                  <a:srgbClr val="6F2F9F"/>
                </a:solidFill>
                <a:latin typeface="宋体"/>
                <a:cs typeface="宋体"/>
              </a:rPr>
              <a:t>见</a:t>
            </a:r>
            <a:r>
              <a:rPr dirty="0" sz="1050" spc="-265">
                <a:solidFill>
                  <a:srgbClr val="6F2F9F"/>
                </a:solidFill>
                <a:latin typeface="宋体"/>
                <a:cs typeface="宋体"/>
              </a:rPr>
              <a:t> </a:t>
            </a:r>
            <a:r>
              <a:rPr dirty="0" sz="1050" spc="-95">
                <a:solidFill>
                  <a:srgbClr val="6F2F9F"/>
                </a:solidFill>
                <a:latin typeface="Verdana"/>
                <a:cs typeface="Verdana"/>
              </a:rPr>
              <a:t>2</a:t>
            </a:r>
            <a:r>
              <a:rPr dirty="0" sz="1050" spc="-90">
                <a:solidFill>
                  <a:srgbClr val="6F2F9F"/>
                </a:solidFill>
                <a:latin typeface="Verdana"/>
                <a:cs typeface="Verdana"/>
              </a:rPr>
              <a:t>0</a:t>
            </a:r>
            <a:r>
              <a:rPr dirty="0" sz="1050" spc="-85">
                <a:solidFill>
                  <a:srgbClr val="6F2F9F"/>
                </a:solidFill>
                <a:latin typeface="Verdana"/>
                <a:cs typeface="Verdana"/>
              </a:rPr>
              <a:t> 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种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十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大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测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评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手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机浏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览器</a:t>
            </a:r>
            <a:r>
              <a:rPr dirty="0" sz="1050" spc="-235">
                <a:solidFill>
                  <a:srgbClr val="6F2F9F"/>
                </a:solidFill>
                <a:latin typeface="宋体"/>
                <a:cs typeface="宋体"/>
              </a:rPr>
              <a:t>，</a:t>
            </a:r>
            <a:r>
              <a:rPr dirty="0" u="dbl" sz="1050" spc="-9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10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最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佳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择</a:t>
            </a:r>
            <a:r>
              <a:rPr dirty="0" sz="1050" spc="-75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75">
                <a:solidFill>
                  <a:srgbClr val="00AF50"/>
                </a:solidFill>
                <a:latin typeface="Verdana"/>
                <a:cs typeface="Verdana"/>
              </a:rPr>
              <a:t>2021</a:t>
            </a:r>
            <a:r>
              <a:rPr dirty="0" sz="1050" spc="-105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月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日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00">
              <a:latin typeface="宋体"/>
              <a:cs typeface="宋体"/>
            </a:endParaRPr>
          </a:p>
          <a:p>
            <a:pPr marL="12700" marR="71755">
              <a:lnSpc>
                <a:spcPct val="123800"/>
              </a:lnSpc>
              <a:spcBef>
                <a:spcPts val="5"/>
              </a:spcBef>
            </a:pP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中</a:t>
            </a:r>
            <a:r>
              <a:rPr dirty="0" sz="1050" spc="-7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微</a:t>
            </a:r>
            <a:r>
              <a:rPr dirty="0" sz="1050" spc="5">
                <a:latin typeface="宋体"/>
                <a:cs typeface="宋体"/>
              </a:rPr>
              <a:t>软</a:t>
            </a:r>
            <a:r>
              <a:rPr dirty="0" sz="1050" spc="-5">
                <a:latin typeface="宋体"/>
                <a:cs typeface="宋体"/>
              </a:rPr>
              <a:t>对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210">
                <a:latin typeface="Verdana"/>
                <a:cs typeface="Verdana"/>
              </a:rPr>
              <a:t>T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60">
                <a:latin typeface="Verdana"/>
                <a:cs typeface="Verdana"/>
              </a:rPr>
              <a:t>d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-60">
                <a:latin typeface="Verdana"/>
                <a:cs typeface="Verdana"/>
              </a:rPr>
              <a:t>t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排</a:t>
            </a:r>
            <a:r>
              <a:rPr dirty="0" sz="1050" spc="5">
                <a:latin typeface="宋体"/>
                <a:cs typeface="宋体"/>
              </a:rPr>
              <a:t>版</a:t>
            </a:r>
            <a:r>
              <a:rPr dirty="0" sz="1050" spc="-10">
                <a:latin typeface="宋体"/>
                <a:cs typeface="宋体"/>
              </a:rPr>
              <a:t>引</a:t>
            </a:r>
            <a:r>
              <a:rPr dirty="0" sz="1050" spc="5">
                <a:latin typeface="宋体"/>
                <a:cs typeface="宋体"/>
              </a:rPr>
              <a:t>擎</a:t>
            </a:r>
            <a:r>
              <a:rPr dirty="0" sz="1050" spc="-10">
                <a:latin typeface="宋体"/>
                <a:cs typeface="宋体"/>
              </a:rPr>
              <a:t>做</a:t>
            </a:r>
            <a:r>
              <a:rPr dirty="0" sz="1050" spc="5">
                <a:latin typeface="宋体"/>
                <a:cs typeface="宋体"/>
              </a:rPr>
              <a:t>了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重</a:t>
            </a:r>
            <a:r>
              <a:rPr dirty="0" sz="1050" spc="-10">
                <a:latin typeface="宋体"/>
                <a:cs typeface="宋体"/>
              </a:rPr>
              <a:t>大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变</a:t>
            </a:r>
            <a:r>
              <a:rPr dirty="0" sz="1050" spc="5">
                <a:latin typeface="宋体"/>
                <a:cs typeface="宋体"/>
              </a:rPr>
              <a:t>动</a:t>
            </a:r>
            <a:r>
              <a:rPr dirty="0" sz="1050" spc="-5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除</a:t>
            </a:r>
            <a:r>
              <a:rPr dirty="0" sz="1050" spc="5">
                <a:latin typeface="宋体"/>
                <a:cs typeface="宋体"/>
              </a:rPr>
              <a:t>了</a:t>
            </a:r>
            <a:r>
              <a:rPr dirty="0" sz="1050" spc="-10">
                <a:latin typeface="宋体"/>
                <a:cs typeface="宋体"/>
              </a:rPr>
              <a:t>加</a:t>
            </a:r>
            <a:r>
              <a:rPr dirty="0" sz="1050" spc="5">
                <a:latin typeface="宋体"/>
                <a:cs typeface="宋体"/>
              </a:rPr>
              <a:t>入</a:t>
            </a:r>
            <a:r>
              <a:rPr dirty="0" sz="1050" spc="-10">
                <a:latin typeface="宋体"/>
                <a:cs typeface="宋体"/>
              </a:rPr>
              <a:t>新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技</a:t>
            </a:r>
            <a:r>
              <a:rPr dirty="0" sz="1050" spc="5">
                <a:latin typeface="宋体"/>
                <a:cs typeface="宋体"/>
              </a:rPr>
              <a:t>术</a:t>
            </a:r>
            <a:r>
              <a:rPr dirty="0" sz="1050" spc="-10">
                <a:latin typeface="宋体"/>
                <a:cs typeface="宋体"/>
              </a:rPr>
              <a:t>之</a:t>
            </a:r>
            <a:r>
              <a:rPr dirty="0" sz="1050" spc="5">
                <a:latin typeface="宋体"/>
                <a:cs typeface="宋体"/>
              </a:rPr>
              <a:t>外</a:t>
            </a:r>
            <a:r>
              <a:rPr dirty="0" sz="1050" spc="-5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并</a:t>
            </a:r>
            <a:r>
              <a:rPr dirty="0" sz="1050" spc="5">
                <a:latin typeface="宋体"/>
                <a:cs typeface="宋体"/>
              </a:rPr>
              <a:t>增</a:t>
            </a:r>
            <a:r>
              <a:rPr dirty="0" sz="1050" spc="-10">
                <a:latin typeface="宋体"/>
                <a:cs typeface="宋体"/>
              </a:rPr>
              <a:t>加</a:t>
            </a:r>
            <a:r>
              <a:rPr dirty="0" sz="1050" spc="5">
                <a:latin typeface="宋体"/>
                <a:cs typeface="宋体"/>
              </a:rPr>
              <a:t>对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-5">
                <a:latin typeface="宋体"/>
                <a:cs typeface="宋体"/>
              </a:rPr>
              <a:t>页 </a:t>
            </a:r>
            <a:r>
              <a:rPr dirty="0" sz="1050" spc="-10">
                <a:latin typeface="宋体"/>
                <a:cs typeface="宋体"/>
              </a:rPr>
              <a:t>标</a:t>
            </a:r>
            <a:r>
              <a:rPr dirty="0" sz="1050" spc="5">
                <a:latin typeface="宋体"/>
                <a:cs typeface="宋体"/>
              </a:rPr>
              <a:t>准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支</a:t>
            </a:r>
            <a:r>
              <a:rPr dirty="0" sz="1050" spc="-10">
                <a:latin typeface="宋体"/>
                <a:cs typeface="宋体"/>
              </a:rPr>
              <a:t>持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宋体"/>
              <a:cs typeface="宋体"/>
            </a:endParaRPr>
          </a:p>
          <a:p>
            <a:pPr marL="469900" indent="-228600">
              <a:lnSpc>
                <a:spcPct val="100000"/>
              </a:lnSpc>
              <a:buSzPct val="95238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050" b="1">
                <a:latin typeface="宋体"/>
                <a:cs typeface="宋体"/>
              </a:rPr>
              <a:t>常</a:t>
            </a:r>
            <a:r>
              <a:rPr dirty="0" sz="1050" spc="-10" b="1">
                <a:latin typeface="宋体"/>
                <a:cs typeface="宋体"/>
              </a:rPr>
              <a:t>见</a:t>
            </a:r>
            <a:r>
              <a:rPr dirty="0" sz="1050" spc="-30" b="1">
                <a:latin typeface="宋体"/>
                <a:cs typeface="宋体"/>
              </a:rPr>
              <a:t> </a:t>
            </a:r>
            <a:r>
              <a:rPr dirty="0" sz="1050" spc="-75" b="1">
                <a:latin typeface="Tahoma"/>
                <a:cs typeface="Tahoma"/>
              </a:rPr>
              <a:t>Trident</a:t>
            </a:r>
            <a:r>
              <a:rPr dirty="0" sz="1050" spc="-25" b="1">
                <a:latin typeface="Tahoma"/>
                <a:cs typeface="Tahoma"/>
              </a:rPr>
              <a:t> </a:t>
            </a:r>
            <a:r>
              <a:rPr dirty="0" sz="1050" b="1">
                <a:latin typeface="宋体"/>
                <a:cs typeface="宋体"/>
              </a:rPr>
              <a:t>内核浏</a:t>
            </a:r>
            <a:r>
              <a:rPr dirty="0" sz="1050" spc="-15" b="1">
                <a:latin typeface="宋体"/>
                <a:cs typeface="宋体"/>
              </a:rPr>
              <a:t>览</a:t>
            </a:r>
            <a:r>
              <a:rPr dirty="0" sz="1050" spc="-10" b="1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Symbol"/>
              <a:buChar char=""/>
            </a:pPr>
            <a:endParaRPr sz="1350">
              <a:latin typeface="宋体"/>
              <a:cs typeface="宋体"/>
            </a:endParaRPr>
          </a:p>
          <a:p>
            <a:pPr marL="165100">
              <a:lnSpc>
                <a:spcPct val="100000"/>
              </a:lnSpc>
              <a:tabLst>
                <a:tab pos="2112645" algn="l"/>
                <a:tab pos="4061460" algn="l"/>
              </a:tabLst>
            </a:pP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I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n</a:t>
            </a:r>
            <a:r>
              <a:rPr dirty="0" sz="1050" spc="-70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t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e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r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n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e</a:t>
            </a:r>
            <a:r>
              <a:rPr dirty="0" sz="1050" spc="-60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t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 </a:t>
            </a:r>
            <a:r>
              <a:rPr dirty="0" sz="1050" spc="-105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E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x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p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l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o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r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e</a:t>
            </a:r>
            <a:r>
              <a:rPr dirty="0" sz="1050" spc="-135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r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 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8</a:t>
            </a:r>
            <a:r>
              <a:rPr dirty="0" sz="1050" spc="165">
                <a:solidFill>
                  <a:srgbClr val="2E7B2E"/>
                </a:solidFill>
                <a:latin typeface="Verdana"/>
                <a:cs typeface="Verdana"/>
                <a:hlinkClick r:id="rId8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8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8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8"/>
              </a:rPr>
              <a:t>器</a:t>
            </a:r>
            <a:r>
              <a:rPr dirty="0" sz="1050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I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n</a:t>
            </a:r>
            <a:r>
              <a:rPr dirty="0" sz="1050" spc="-70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t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e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r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n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e</a:t>
            </a:r>
            <a:r>
              <a:rPr dirty="0" sz="1050" spc="-60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t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 </a:t>
            </a:r>
            <a:r>
              <a:rPr dirty="0" sz="1050" spc="-105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E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x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p</a:t>
            </a:r>
            <a:r>
              <a:rPr dirty="0" sz="1050" spc="-65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l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o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r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e</a:t>
            </a:r>
            <a:r>
              <a:rPr dirty="0" sz="1050" spc="-135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r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 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9</a:t>
            </a:r>
            <a:r>
              <a:rPr dirty="0" sz="1050" spc="155">
                <a:solidFill>
                  <a:srgbClr val="2E7B2E"/>
                </a:solidFill>
                <a:latin typeface="Verdana"/>
                <a:cs typeface="Verdana"/>
                <a:hlinkClick r:id="rId9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9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9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9"/>
              </a:rPr>
              <a:t>器</a:t>
            </a:r>
            <a:r>
              <a:rPr dirty="0" sz="1050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-195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I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n</a:t>
            </a:r>
            <a:r>
              <a:rPr dirty="0" sz="1050" spc="-70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t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e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r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n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e</a:t>
            </a:r>
            <a:r>
              <a:rPr dirty="0" sz="1050" spc="-60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t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 </a:t>
            </a:r>
            <a:r>
              <a:rPr dirty="0" sz="1050" spc="-105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E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x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p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l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o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r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e</a:t>
            </a:r>
            <a:r>
              <a:rPr dirty="0" sz="1050" spc="-135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r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 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1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  <a:hlinkClick r:id="rId10"/>
              </a:rPr>
              <a:t>0</a:t>
            </a:r>
            <a:endParaRPr sz="10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050" spc="-10">
                <a:solidFill>
                  <a:srgbClr val="2E7B2E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宋体"/>
              <a:cs typeface="宋体"/>
            </a:endParaRPr>
          </a:p>
          <a:p>
            <a:pPr marL="165100">
              <a:lnSpc>
                <a:spcPct val="100000"/>
              </a:lnSpc>
              <a:tabLst>
                <a:tab pos="1236345" algn="l"/>
                <a:tab pos="2499360" algn="l"/>
              </a:tabLst>
            </a:pP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1"/>
              </a:rPr>
              <a:t>傲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1"/>
              </a:rPr>
              <a:t>游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1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1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11"/>
              </a:rPr>
              <a:t>器</a:t>
            </a:r>
            <a:r>
              <a:rPr dirty="0" sz="1050">
                <a:solidFill>
                  <a:srgbClr val="2E7B2E"/>
                </a:solidFill>
                <a:latin typeface="宋体"/>
                <a:cs typeface="宋体"/>
                <a:hlinkClick r:id="rId11"/>
              </a:rPr>
              <a:t> 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  <a:hlinkClick r:id="rId11"/>
              </a:rPr>
              <a:t>2</a:t>
            </a:r>
            <a:r>
              <a:rPr dirty="0" sz="1050">
                <a:solidFill>
                  <a:srgbClr val="2E7B2E"/>
                </a:solidFill>
                <a:latin typeface="Verdana"/>
                <a:cs typeface="Verdana"/>
              </a:rPr>
              <a:t>	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世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界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之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窗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器</a:t>
            </a:r>
            <a:r>
              <a:rPr dirty="0" sz="1050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  <a:hlinkClick r:id="rId13"/>
              </a:rPr>
              <a:t>36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  <a:hlinkClick r:id="rId13"/>
              </a:rPr>
              <a:t>0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  <a:hlinkClick r:id="rId13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3"/>
              </a:rPr>
              <a:t>安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3"/>
              </a:rPr>
              <a:t>全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3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3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13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50">
              <a:latin typeface="宋体"/>
              <a:cs typeface="宋体"/>
            </a:endParaRPr>
          </a:p>
          <a:p>
            <a:pPr marL="469900" indent="-228600">
              <a:lnSpc>
                <a:spcPct val="100000"/>
              </a:lnSpc>
              <a:buSzPct val="95238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050" b="1">
                <a:latin typeface="宋体"/>
                <a:cs typeface="宋体"/>
              </a:rPr>
              <a:t>其</a:t>
            </a:r>
            <a:r>
              <a:rPr dirty="0" sz="1050" spc="-10" b="1">
                <a:latin typeface="宋体"/>
                <a:cs typeface="宋体"/>
              </a:rPr>
              <a:t>他</a:t>
            </a:r>
            <a:r>
              <a:rPr dirty="0" sz="1050" spc="-30" b="1">
                <a:latin typeface="宋体"/>
                <a:cs typeface="宋体"/>
              </a:rPr>
              <a:t> </a:t>
            </a:r>
            <a:r>
              <a:rPr dirty="0" sz="1050" spc="-75" b="1">
                <a:latin typeface="Tahoma"/>
                <a:cs typeface="Tahoma"/>
              </a:rPr>
              <a:t>Trident</a:t>
            </a:r>
            <a:r>
              <a:rPr dirty="0" sz="1050" spc="-25" b="1">
                <a:latin typeface="Tahoma"/>
                <a:cs typeface="Tahoma"/>
              </a:rPr>
              <a:t> </a:t>
            </a:r>
            <a:r>
              <a:rPr dirty="0" sz="1050" b="1">
                <a:latin typeface="宋体"/>
                <a:cs typeface="宋体"/>
              </a:rPr>
              <a:t>内核浏</a:t>
            </a:r>
            <a:r>
              <a:rPr dirty="0" sz="1050" spc="-15" b="1">
                <a:latin typeface="宋体"/>
                <a:cs typeface="宋体"/>
              </a:rPr>
              <a:t>览</a:t>
            </a:r>
            <a:r>
              <a:rPr dirty="0" sz="1050" spc="-10" b="1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Font typeface="Symbol"/>
              <a:buChar char=""/>
            </a:pPr>
            <a:endParaRPr sz="1050">
              <a:latin typeface="宋体"/>
              <a:cs typeface="宋体"/>
            </a:endParaRPr>
          </a:p>
          <a:p>
            <a:pPr marL="469900" marR="53340" indent="-228600">
              <a:lnSpc>
                <a:spcPct val="123800"/>
              </a:lnSpc>
              <a:buSzPct val="95238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050" spc="-110" b="1">
                <a:latin typeface="Tahoma"/>
                <a:cs typeface="Tahoma"/>
              </a:rPr>
              <a:t>E</a:t>
            </a:r>
            <a:r>
              <a:rPr dirty="0" sz="1050" spc="30" b="1">
                <a:latin typeface="Tahoma"/>
                <a:cs typeface="Tahoma"/>
              </a:rPr>
              <a:t>dg</a:t>
            </a:r>
            <a:r>
              <a:rPr dirty="0" sz="1050" spc="45" b="1">
                <a:latin typeface="Tahoma"/>
                <a:cs typeface="Tahoma"/>
              </a:rPr>
              <a:t>e</a:t>
            </a:r>
            <a:r>
              <a:rPr dirty="0" sz="1050" b="1">
                <a:latin typeface="Tahoma"/>
                <a:cs typeface="Tahoma"/>
              </a:rPr>
              <a:t> </a:t>
            </a:r>
            <a:r>
              <a:rPr dirty="0" sz="1050" spc="-75" b="1">
                <a:latin typeface="Tahoma"/>
                <a:cs typeface="Tahoma"/>
              </a:rPr>
              <a:t> </a:t>
            </a:r>
            <a:r>
              <a:rPr dirty="0" sz="1050" spc="10" b="1">
                <a:latin typeface="宋体"/>
                <a:cs typeface="宋体"/>
              </a:rPr>
              <a:t>内</a:t>
            </a:r>
            <a:r>
              <a:rPr dirty="0" sz="1050" spc="25" b="1">
                <a:latin typeface="宋体"/>
                <a:cs typeface="宋体"/>
              </a:rPr>
              <a:t>核</a:t>
            </a:r>
            <a:r>
              <a:rPr dirty="0" sz="1050" spc="10" b="1">
                <a:latin typeface="宋体"/>
                <a:cs typeface="宋体"/>
              </a:rPr>
              <a:t>浏览器</a:t>
            </a:r>
            <a:r>
              <a:rPr dirty="0" sz="1050" spc="25" b="1">
                <a:latin typeface="宋体"/>
                <a:cs typeface="宋体"/>
              </a:rPr>
              <a:t>（</a:t>
            </a:r>
            <a:r>
              <a:rPr dirty="0" sz="1050" spc="-5" b="1">
                <a:latin typeface="Tahoma"/>
                <a:cs typeface="Tahoma"/>
              </a:rPr>
              <a:t>M</a:t>
            </a:r>
            <a:r>
              <a:rPr dirty="0" sz="1050" spc="-70" b="1">
                <a:latin typeface="Tahoma"/>
                <a:cs typeface="Tahoma"/>
              </a:rPr>
              <a:t>i</a:t>
            </a:r>
            <a:r>
              <a:rPr dirty="0" sz="1050" spc="114" b="1">
                <a:latin typeface="Tahoma"/>
                <a:cs typeface="Tahoma"/>
              </a:rPr>
              <a:t>c</a:t>
            </a:r>
            <a:r>
              <a:rPr dirty="0" sz="1050" spc="-125" b="1">
                <a:latin typeface="Tahoma"/>
                <a:cs typeface="Tahoma"/>
              </a:rPr>
              <a:t>r</a:t>
            </a:r>
            <a:r>
              <a:rPr dirty="0" sz="1050" spc="20" b="1">
                <a:latin typeface="Tahoma"/>
                <a:cs typeface="Tahoma"/>
              </a:rPr>
              <a:t>o</a:t>
            </a:r>
            <a:r>
              <a:rPr dirty="0" sz="1050" spc="-80" b="1">
                <a:latin typeface="Tahoma"/>
                <a:cs typeface="Tahoma"/>
              </a:rPr>
              <a:t>s</a:t>
            </a:r>
            <a:r>
              <a:rPr dirty="0" sz="1050" spc="20" b="1">
                <a:latin typeface="Tahoma"/>
                <a:cs typeface="Tahoma"/>
              </a:rPr>
              <a:t>o</a:t>
            </a:r>
            <a:r>
              <a:rPr dirty="0" sz="1050" spc="-114" b="1">
                <a:latin typeface="Tahoma"/>
                <a:cs typeface="Tahoma"/>
              </a:rPr>
              <a:t>f</a:t>
            </a:r>
            <a:r>
              <a:rPr dirty="0" sz="1050" spc="-125" b="1">
                <a:latin typeface="Tahoma"/>
                <a:cs typeface="Tahoma"/>
              </a:rPr>
              <a:t>t</a:t>
            </a:r>
            <a:r>
              <a:rPr dirty="0" sz="1050" spc="15" b="1">
                <a:latin typeface="Tahoma"/>
                <a:cs typeface="Tahoma"/>
              </a:rPr>
              <a:t> </a:t>
            </a:r>
            <a:r>
              <a:rPr dirty="0" sz="1050" spc="-110" b="1">
                <a:latin typeface="Tahoma"/>
                <a:cs typeface="Tahoma"/>
              </a:rPr>
              <a:t>E</a:t>
            </a:r>
            <a:r>
              <a:rPr dirty="0" sz="1050" spc="30" b="1">
                <a:latin typeface="Tahoma"/>
                <a:cs typeface="Tahoma"/>
              </a:rPr>
              <a:t>d</a:t>
            </a:r>
            <a:r>
              <a:rPr dirty="0" sz="1050" spc="15" b="1">
                <a:latin typeface="Tahoma"/>
                <a:cs typeface="Tahoma"/>
              </a:rPr>
              <a:t>g</a:t>
            </a:r>
            <a:r>
              <a:rPr dirty="0" sz="1050" spc="45" b="1">
                <a:latin typeface="Tahoma"/>
                <a:cs typeface="Tahoma"/>
              </a:rPr>
              <a:t>e</a:t>
            </a:r>
            <a:r>
              <a:rPr dirty="0" sz="1050" spc="-20" b="1">
                <a:latin typeface="Tahoma"/>
                <a:cs typeface="Tahoma"/>
              </a:rPr>
              <a:t> </a:t>
            </a:r>
            <a:r>
              <a:rPr dirty="0" sz="1050" spc="10" b="1">
                <a:latin typeface="宋体"/>
                <a:cs typeface="宋体"/>
              </a:rPr>
              <a:t>使</a:t>
            </a:r>
            <a:r>
              <a:rPr dirty="0" sz="1050" spc="25" b="1">
                <a:latin typeface="宋体"/>
                <a:cs typeface="宋体"/>
              </a:rPr>
              <a:t>用</a:t>
            </a:r>
            <a:r>
              <a:rPr dirty="0" sz="1050" spc="10" b="1">
                <a:latin typeface="宋体"/>
                <a:cs typeface="宋体"/>
              </a:rPr>
              <a:t>了名</a:t>
            </a:r>
            <a:r>
              <a:rPr dirty="0" sz="1050" spc="-10" b="1">
                <a:latin typeface="宋体"/>
                <a:cs typeface="宋体"/>
              </a:rPr>
              <a:t>为</a:t>
            </a:r>
            <a:r>
              <a:rPr dirty="0" sz="1050" spc="-245" b="1">
                <a:latin typeface="宋体"/>
                <a:cs typeface="宋体"/>
              </a:rPr>
              <a:t> </a:t>
            </a:r>
            <a:r>
              <a:rPr dirty="0" sz="1050" spc="-110" b="1">
                <a:latin typeface="Tahoma"/>
                <a:cs typeface="Tahoma"/>
              </a:rPr>
              <a:t>E</a:t>
            </a:r>
            <a:r>
              <a:rPr dirty="0" sz="1050" spc="30" b="1">
                <a:latin typeface="Tahoma"/>
                <a:cs typeface="Tahoma"/>
              </a:rPr>
              <a:t>dg</a:t>
            </a:r>
            <a:r>
              <a:rPr dirty="0" sz="1050" spc="45" b="1">
                <a:latin typeface="Tahoma"/>
                <a:cs typeface="Tahoma"/>
              </a:rPr>
              <a:t>e</a:t>
            </a:r>
            <a:r>
              <a:rPr dirty="0" sz="1050" spc="-100" b="1">
                <a:latin typeface="Tahoma"/>
                <a:cs typeface="Tahoma"/>
              </a:rPr>
              <a:t>H</a:t>
            </a:r>
            <a:r>
              <a:rPr dirty="0" sz="1050" spc="-200" b="1">
                <a:latin typeface="Tahoma"/>
                <a:cs typeface="Tahoma"/>
              </a:rPr>
              <a:t>T</a:t>
            </a:r>
            <a:r>
              <a:rPr dirty="0" sz="1050" spc="5" b="1">
                <a:latin typeface="Tahoma"/>
                <a:cs typeface="Tahoma"/>
              </a:rPr>
              <a:t>M</a:t>
            </a:r>
            <a:r>
              <a:rPr dirty="0" sz="1050" spc="-145" b="1">
                <a:latin typeface="Tahoma"/>
                <a:cs typeface="Tahoma"/>
              </a:rPr>
              <a:t>L</a:t>
            </a:r>
            <a:r>
              <a:rPr dirty="0" sz="1050" spc="-25" b="1">
                <a:latin typeface="Tahoma"/>
                <a:cs typeface="Tahoma"/>
              </a:rPr>
              <a:t> </a:t>
            </a:r>
            <a:r>
              <a:rPr dirty="0" sz="1050" spc="10" b="1">
                <a:latin typeface="宋体"/>
                <a:cs typeface="宋体"/>
              </a:rPr>
              <a:t>的</a:t>
            </a:r>
            <a:r>
              <a:rPr dirty="0" sz="1050" spc="25" b="1">
                <a:latin typeface="宋体"/>
                <a:cs typeface="宋体"/>
              </a:rPr>
              <a:t>排</a:t>
            </a:r>
            <a:r>
              <a:rPr dirty="0" sz="1050" spc="10" b="1">
                <a:latin typeface="宋体"/>
                <a:cs typeface="宋体"/>
              </a:rPr>
              <a:t>版引擎</a:t>
            </a:r>
            <a:r>
              <a:rPr dirty="0" sz="1050" spc="25" b="1">
                <a:latin typeface="宋体"/>
                <a:cs typeface="宋体"/>
              </a:rPr>
              <a:t>，</a:t>
            </a:r>
            <a:r>
              <a:rPr dirty="0" sz="1050" spc="10" b="1">
                <a:latin typeface="宋体"/>
                <a:cs typeface="宋体"/>
              </a:rPr>
              <a:t>该引</a:t>
            </a:r>
            <a:r>
              <a:rPr dirty="0" sz="1050" spc="-10" b="1">
                <a:latin typeface="宋体"/>
                <a:cs typeface="宋体"/>
              </a:rPr>
              <a:t>擎 是</a:t>
            </a:r>
            <a:r>
              <a:rPr dirty="0" sz="1050" spc="-254" b="1">
                <a:latin typeface="宋体"/>
                <a:cs typeface="宋体"/>
              </a:rPr>
              <a:t> </a:t>
            </a:r>
            <a:r>
              <a:rPr dirty="0" sz="1050" spc="-200" b="1">
                <a:latin typeface="Tahoma"/>
                <a:cs typeface="Tahoma"/>
              </a:rPr>
              <a:t>T</a:t>
            </a:r>
            <a:r>
              <a:rPr dirty="0" sz="1050" spc="-125" b="1">
                <a:latin typeface="Tahoma"/>
                <a:cs typeface="Tahoma"/>
              </a:rPr>
              <a:t>r</a:t>
            </a:r>
            <a:r>
              <a:rPr dirty="0" sz="1050" spc="-70" b="1">
                <a:latin typeface="Tahoma"/>
                <a:cs typeface="Tahoma"/>
              </a:rPr>
              <a:t>i</a:t>
            </a:r>
            <a:r>
              <a:rPr dirty="0" sz="1050" spc="15" b="1">
                <a:latin typeface="Tahoma"/>
                <a:cs typeface="Tahoma"/>
              </a:rPr>
              <a:t>d</a:t>
            </a:r>
            <a:r>
              <a:rPr dirty="0" sz="1050" spc="45" b="1">
                <a:latin typeface="Tahoma"/>
                <a:cs typeface="Tahoma"/>
              </a:rPr>
              <a:t>e</a:t>
            </a:r>
            <a:r>
              <a:rPr dirty="0" sz="1050" spc="-50" b="1">
                <a:latin typeface="Tahoma"/>
                <a:cs typeface="Tahoma"/>
              </a:rPr>
              <a:t>n</a:t>
            </a:r>
            <a:r>
              <a:rPr dirty="0" sz="1050" spc="-125" b="1">
                <a:latin typeface="Tahoma"/>
                <a:cs typeface="Tahoma"/>
              </a:rPr>
              <a:t>t</a:t>
            </a:r>
            <a:r>
              <a:rPr dirty="0" sz="1050" spc="-35" b="1">
                <a:latin typeface="Tahoma"/>
                <a:cs typeface="Tahoma"/>
              </a:rPr>
              <a:t> </a:t>
            </a:r>
            <a:r>
              <a:rPr dirty="0" sz="1050" b="1">
                <a:latin typeface="宋体"/>
                <a:cs typeface="宋体"/>
              </a:rPr>
              <a:t>的一个</a:t>
            </a:r>
            <a:r>
              <a:rPr dirty="0" sz="1050" spc="-15" b="1">
                <a:latin typeface="宋体"/>
                <a:cs typeface="宋体"/>
              </a:rPr>
              <a:t>分</a:t>
            </a:r>
            <a:r>
              <a:rPr dirty="0" sz="1050" b="1">
                <a:latin typeface="宋体"/>
                <a:cs typeface="宋体"/>
              </a:rPr>
              <a:t>支。</a:t>
            </a:r>
            <a:r>
              <a:rPr dirty="0" sz="1050" spc="-10" b="1"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00">
              <a:latin typeface="宋体"/>
              <a:cs typeface="宋体"/>
            </a:endParaRPr>
          </a:p>
          <a:p>
            <a:pPr marL="165100">
              <a:lnSpc>
                <a:spcPct val="100000"/>
              </a:lnSpc>
            </a:pPr>
            <a:r>
              <a:rPr dirty="0" sz="1050" spc="85">
                <a:solidFill>
                  <a:srgbClr val="2E7B2E"/>
                </a:solidFill>
                <a:latin typeface="Verdana"/>
                <a:cs typeface="Verdana"/>
                <a:hlinkClick r:id="rId14"/>
              </a:rPr>
              <a:t>M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  <a:hlinkClick r:id="rId14"/>
              </a:rPr>
              <a:t>i</a:t>
            </a:r>
            <a:r>
              <a:rPr dirty="0" sz="1050" spc="120">
                <a:solidFill>
                  <a:srgbClr val="2E7B2E"/>
                </a:solidFill>
                <a:latin typeface="Verdana"/>
                <a:cs typeface="Verdana"/>
                <a:hlinkClick r:id="rId14"/>
              </a:rPr>
              <a:t>c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14"/>
              </a:rPr>
              <a:t>r</a:t>
            </a:r>
            <a:r>
              <a:rPr dirty="0" sz="1050" spc="55">
                <a:solidFill>
                  <a:srgbClr val="2E7B2E"/>
                </a:solidFill>
                <a:latin typeface="Verdana"/>
                <a:cs typeface="Verdana"/>
                <a:hlinkClick r:id="rId14"/>
              </a:rPr>
              <a:t>o</a:t>
            </a:r>
            <a:r>
              <a:rPr dirty="0" sz="1050" spc="-145">
                <a:solidFill>
                  <a:srgbClr val="2E7B2E"/>
                </a:solidFill>
                <a:latin typeface="Verdana"/>
                <a:cs typeface="Verdana"/>
                <a:hlinkClick r:id="rId14"/>
              </a:rPr>
              <a:t>s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  <a:hlinkClick r:id="rId14"/>
              </a:rPr>
              <a:t>o</a:t>
            </a:r>
            <a:r>
              <a:rPr dirty="0" sz="1050" spc="-50">
                <a:solidFill>
                  <a:srgbClr val="2E7B2E"/>
                </a:solidFill>
                <a:latin typeface="Verdana"/>
                <a:cs typeface="Verdana"/>
                <a:hlinkClick r:id="rId14"/>
              </a:rPr>
              <a:t>f</a:t>
            </a:r>
            <a:r>
              <a:rPr dirty="0" sz="1050" spc="-60">
                <a:solidFill>
                  <a:srgbClr val="2E7B2E"/>
                </a:solidFill>
                <a:latin typeface="Verdana"/>
                <a:cs typeface="Verdana"/>
                <a:hlinkClick r:id="rId14"/>
              </a:rPr>
              <a:t>t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14"/>
              </a:rPr>
              <a:t> </a:t>
            </a:r>
            <a:r>
              <a:rPr dirty="0" sz="1050" spc="-105">
                <a:solidFill>
                  <a:srgbClr val="2E7B2E"/>
                </a:solidFill>
                <a:latin typeface="Verdana"/>
                <a:cs typeface="Verdana"/>
                <a:hlinkClick r:id="rId14"/>
              </a:rPr>
              <a:t>E</a:t>
            </a:r>
            <a:r>
              <a:rPr dirty="0" sz="1050" spc="60">
                <a:solidFill>
                  <a:srgbClr val="2E7B2E"/>
                </a:solidFill>
                <a:latin typeface="Verdana"/>
                <a:cs typeface="Verdana"/>
                <a:hlinkClick r:id="rId14"/>
              </a:rPr>
              <a:t>d</a:t>
            </a:r>
            <a:r>
              <a:rPr dirty="0" sz="1050" spc="45">
                <a:solidFill>
                  <a:srgbClr val="2E7B2E"/>
                </a:solidFill>
                <a:latin typeface="Verdana"/>
                <a:cs typeface="Verdana"/>
                <a:hlinkClick r:id="rId14"/>
              </a:rPr>
              <a:t>g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14"/>
              </a:rPr>
              <a:t>e</a:t>
            </a:r>
            <a:endParaRPr sz="10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1050" b="1">
                <a:latin typeface="宋体"/>
                <a:cs typeface="宋体"/>
              </a:rPr>
              <a:t>二</a:t>
            </a:r>
            <a:r>
              <a:rPr dirty="0" sz="1050" spc="-15" b="1">
                <a:latin typeface="宋体"/>
                <a:cs typeface="宋体"/>
              </a:rPr>
              <a:t>：</a:t>
            </a:r>
            <a:r>
              <a:rPr dirty="0" sz="1050" spc="-145" b="1">
                <a:latin typeface="Tahoma"/>
                <a:cs typeface="Tahoma"/>
              </a:rPr>
              <a:t>W</a:t>
            </a:r>
            <a:r>
              <a:rPr dirty="0" sz="1050" spc="45" b="1">
                <a:latin typeface="Tahoma"/>
                <a:cs typeface="Tahoma"/>
              </a:rPr>
              <a:t>e</a:t>
            </a:r>
            <a:r>
              <a:rPr dirty="0" sz="1050" spc="30" b="1">
                <a:latin typeface="Tahoma"/>
                <a:cs typeface="Tahoma"/>
              </a:rPr>
              <a:t>b</a:t>
            </a:r>
            <a:r>
              <a:rPr dirty="0" sz="1050" spc="-25" b="1">
                <a:latin typeface="Tahoma"/>
                <a:cs typeface="Tahoma"/>
              </a:rPr>
              <a:t>k</a:t>
            </a:r>
            <a:r>
              <a:rPr dirty="0" sz="1050" spc="-70" b="1">
                <a:latin typeface="Tahoma"/>
                <a:cs typeface="Tahoma"/>
              </a:rPr>
              <a:t>i</a:t>
            </a:r>
            <a:r>
              <a:rPr dirty="0" sz="1050" spc="-114" b="1">
                <a:latin typeface="Tahoma"/>
                <a:cs typeface="Tahoma"/>
              </a:rPr>
              <a:t>t</a:t>
            </a:r>
            <a:r>
              <a:rPr dirty="0" sz="1050" b="1">
                <a:latin typeface="宋体"/>
                <a:cs typeface="宋体"/>
              </a:rPr>
              <a:t>、</a:t>
            </a:r>
            <a:r>
              <a:rPr dirty="0" sz="1050" spc="110" b="1">
                <a:latin typeface="Tahoma"/>
                <a:cs typeface="Tahoma"/>
              </a:rPr>
              <a:t>C</a:t>
            </a:r>
            <a:r>
              <a:rPr dirty="0" sz="1050" spc="-50" b="1">
                <a:latin typeface="Tahoma"/>
                <a:cs typeface="Tahoma"/>
              </a:rPr>
              <a:t>h</a:t>
            </a:r>
            <a:r>
              <a:rPr dirty="0" sz="1050" spc="-125" b="1">
                <a:latin typeface="Tahoma"/>
                <a:cs typeface="Tahoma"/>
              </a:rPr>
              <a:t>r</a:t>
            </a:r>
            <a:r>
              <a:rPr dirty="0" sz="1050" spc="20" b="1">
                <a:latin typeface="Tahoma"/>
                <a:cs typeface="Tahoma"/>
              </a:rPr>
              <a:t>o</a:t>
            </a:r>
            <a:r>
              <a:rPr dirty="0" sz="1050" spc="-20" b="1">
                <a:latin typeface="Tahoma"/>
                <a:cs typeface="Tahoma"/>
              </a:rPr>
              <a:t>m</a:t>
            </a:r>
            <a:r>
              <a:rPr dirty="0" sz="1050" spc="-70" b="1">
                <a:latin typeface="Tahoma"/>
                <a:cs typeface="Tahoma"/>
              </a:rPr>
              <a:t>i</a:t>
            </a:r>
            <a:r>
              <a:rPr dirty="0" sz="1050" spc="-40" b="1">
                <a:latin typeface="Tahoma"/>
                <a:cs typeface="Tahoma"/>
              </a:rPr>
              <a:t>u</a:t>
            </a:r>
            <a:r>
              <a:rPr dirty="0" sz="1050" spc="-20" b="1">
                <a:latin typeface="Tahoma"/>
                <a:cs typeface="Tahoma"/>
              </a:rPr>
              <a:t>m</a:t>
            </a:r>
            <a:r>
              <a:rPr dirty="0" sz="1050" spc="-45" b="1">
                <a:latin typeface="Tahoma"/>
                <a:cs typeface="Tahoma"/>
              </a:rPr>
              <a:t> </a:t>
            </a:r>
            <a:r>
              <a:rPr dirty="0" sz="1050" b="1">
                <a:latin typeface="宋体"/>
                <a:cs typeface="宋体"/>
              </a:rPr>
              <a:t>内</a:t>
            </a:r>
            <a:r>
              <a:rPr dirty="0" sz="1050" spc="-10" b="1">
                <a:latin typeface="宋体"/>
                <a:cs typeface="宋体"/>
              </a:rPr>
              <a:t>核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50">
              <a:latin typeface="宋体"/>
              <a:cs typeface="宋体"/>
            </a:endParaRPr>
          </a:p>
          <a:p>
            <a:pPr marL="12700" marR="5080">
              <a:lnSpc>
                <a:spcPct val="123800"/>
              </a:lnSpc>
            </a:pPr>
            <a:r>
              <a:rPr dirty="0" sz="1050" spc="114">
                <a:latin typeface="Verdana"/>
                <a:cs typeface="Verdana"/>
              </a:rPr>
              <a:t>C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5">
                <a:latin typeface="Verdana"/>
                <a:cs typeface="Verdana"/>
              </a:rPr>
              <a:t>o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90">
                <a:latin typeface="Verdana"/>
                <a:cs typeface="Verdana"/>
              </a:rPr>
              <a:t>i</a:t>
            </a:r>
            <a:r>
              <a:rPr dirty="0" sz="1050" spc="-30">
                <a:latin typeface="Verdana"/>
                <a:cs typeface="Verdana"/>
              </a:rPr>
              <a:t>u</a:t>
            </a:r>
            <a:r>
              <a:rPr dirty="0" sz="1050" spc="-45">
                <a:latin typeface="Verdana"/>
                <a:cs typeface="Verdana"/>
              </a:rPr>
              <a:t>m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一</a:t>
            </a:r>
            <a:r>
              <a:rPr dirty="0" sz="1050" spc="-10">
                <a:latin typeface="宋体"/>
                <a:cs typeface="宋体"/>
              </a:rPr>
              <a:t>个</a:t>
            </a:r>
            <a:r>
              <a:rPr dirty="0" sz="1050" spc="-5">
                <a:latin typeface="宋体"/>
                <a:cs typeface="宋体"/>
              </a:rPr>
              <a:t>由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95">
                <a:latin typeface="Verdana"/>
                <a:cs typeface="Verdana"/>
              </a:rPr>
              <a:t>G</a:t>
            </a:r>
            <a:r>
              <a:rPr dirty="0" sz="1050" spc="40">
                <a:latin typeface="Verdana"/>
                <a:cs typeface="Verdana"/>
              </a:rPr>
              <a:t>oo</a:t>
            </a:r>
            <a:r>
              <a:rPr dirty="0" sz="1050" spc="45">
                <a:latin typeface="Verdana"/>
                <a:cs typeface="Verdana"/>
              </a:rPr>
              <a:t>g</a:t>
            </a:r>
            <a:r>
              <a:rPr dirty="0" sz="1050" spc="-75">
                <a:latin typeface="Verdana"/>
                <a:cs typeface="Verdana"/>
              </a:rPr>
              <a:t>l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14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主</a:t>
            </a:r>
            <a:r>
              <a:rPr dirty="0" sz="1050" spc="5">
                <a:latin typeface="宋体"/>
                <a:cs typeface="宋体"/>
              </a:rPr>
              <a:t>导</a:t>
            </a:r>
            <a:r>
              <a:rPr dirty="0" sz="1050" spc="-10">
                <a:latin typeface="宋体"/>
                <a:cs typeface="宋体"/>
              </a:rPr>
              <a:t>开</a:t>
            </a:r>
            <a:r>
              <a:rPr dirty="0" sz="1050" spc="5">
                <a:latin typeface="宋体"/>
                <a:cs typeface="宋体"/>
              </a:rPr>
              <a:t>发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页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295">
                <a:latin typeface="宋体"/>
                <a:cs typeface="宋体"/>
              </a:rPr>
              <a:t>，</a:t>
            </a:r>
            <a:r>
              <a:rPr dirty="0" sz="1050" spc="-5">
                <a:latin typeface="宋体"/>
                <a:cs typeface="宋体"/>
              </a:rPr>
              <a:t>以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125">
                <a:latin typeface="Verdana"/>
                <a:cs typeface="Verdana"/>
              </a:rPr>
              <a:t>B</a:t>
            </a:r>
            <a:r>
              <a:rPr dirty="0" sz="1050" spc="-204">
                <a:latin typeface="Verdana"/>
                <a:cs typeface="Verdana"/>
              </a:rPr>
              <a:t>S</a:t>
            </a:r>
            <a:r>
              <a:rPr dirty="0" sz="1050" spc="-35">
                <a:latin typeface="Verdana"/>
                <a:cs typeface="Verdana"/>
              </a:rPr>
              <a:t>D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许</a:t>
            </a:r>
            <a:r>
              <a:rPr dirty="0" sz="1050" spc="5">
                <a:latin typeface="宋体"/>
                <a:cs typeface="宋体"/>
              </a:rPr>
              <a:t>可</a:t>
            </a:r>
            <a:r>
              <a:rPr dirty="0" sz="1050" spc="-10">
                <a:latin typeface="宋体"/>
                <a:cs typeface="宋体"/>
              </a:rPr>
              <a:t>证</a:t>
            </a:r>
            <a:r>
              <a:rPr dirty="0" sz="1050" spc="5">
                <a:latin typeface="宋体"/>
                <a:cs typeface="宋体"/>
              </a:rPr>
              <a:t>等</a:t>
            </a:r>
            <a:r>
              <a:rPr dirty="0" sz="1050" spc="-10">
                <a:latin typeface="宋体"/>
                <a:cs typeface="宋体"/>
              </a:rPr>
              <a:t>多</a:t>
            </a:r>
            <a:r>
              <a:rPr dirty="0" sz="1050" spc="5">
                <a:latin typeface="宋体"/>
                <a:cs typeface="宋体"/>
              </a:rPr>
              <a:t>重</a:t>
            </a:r>
            <a:r>
              <a:rPr dirty="0" sz="1050" spc="-10">
                <a:latin typeface="宋体"/>
                <a:cs typeface="宋体"/>
              </a:rPr>
              <a:t>自</a:t>
            </a:r>
            <a:r>
              <a:rPr dirty="0" sz="1050" spc="5">
                <a:latin typeface="宋体"/>
                <a:cs typeface="宋体"/>
              </a:rPr>
              <a:t>由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权</a:t>
            </a:r>
            <a:r>
              <a:rPr dirty="0" sz="1050" spc="-10">
                <a:latin typeface="宋体"/>
                <a:cs typeface="宋体"/>
              </a:rPr>
              <a:t>发</a:t>
            </a:r>
            <a:r>
              <a:rPr dirty="0" sz="1050" spc="-5">
                <a:latin typeface="宋体"/>
                <a:cs typeface="宋体"/>
              </a:rPr>
              <a:t>行 </a:t>
            </a:r>
            <a:r>
              <a:rPr dirty="0" sz="1050" spc="-10">
                <a:latin typeface="宋体"/>
                <a:cs typeface="宋体"/>
              </a:rPr>
              <a:t>并</a:t>
            </a:r>
            <a:r>
              <a:rPr dirty="0" sz="1050" spc="5">
                <a:latin typeface="宋体"/>
                <a:cs typeface="宋体"/>
              </a:rPr>
              <a:t>开</a:t>
            </a:r>
            <a:r>
              <a:rPr dirty="0" sz="1050" spc="-10">
                <a:latin typeface="宋体"/>
                <a:cs typeface="宋体"/>
              </a:rPr>
              <a:t>放</a:t>
            </a:r>
            <a:r>
              <a:rPr dirty="0" sz="1050" spc="5">
                <a:latin typeface="宋体"/>
                <a:cs typeface="宋体"/>
              </a:rPr>
              <a:t>源</a:t>
            </a:r>
            <a:r>
              <a:rPr dirty="0" sz="1050" spc="-10">
                <a:latin typeface="宋体"/>
                <a:cs typeface="宋体"/>
              </a:rPr>
              <a:t>代</a:t>
            </a:r>
            <a:r>
              <a:rPr dirty="0" sz="1050" spc="5">
                <a:latin typeface="宋体"/>
                <a:cs typeface="宋体"/>
              </a:rPr>
              <a:t>码</a:t>
            </a:r>
            <a:r>
              <a:rPr dirty="0" sz="1050" spc="-90">
                <a:latin typeface="宋体"/>
                <a:cs typeface="宋体"/>
              </a:rPr>
              <a:t>。</a:t>
            </a:r>
            <a:r>
              <a:rPr dirty="0" sz="1050" spc="114">
                <a:latin typeface="Verdana"/>
                <a:cs typeface="Verdana"/>
              </a:rPr>
              <a:t>C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5">
                <a:latin typeface="Verdana"/>
                <a:cs typeface="Verdana"/>
              </a:rPr>
              <a:t>o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90">
                <a:latin typeface="Verdana"/>
                <a:cs typeface="Verdana"/>
              </a:rPr>
              <a:t>i</a:t>
            </a:r>
            <a:r>
              <a:rPr dirty="0" sz="1050" spc="-30">
                <a:latin typeface="Verdana"/>
                <a:cs typeface="Verdana"/>
              </a:rPr>
              <a:t>u</a:t>
            </a:r>
            <a:r>
              <a:rPr dirty="0" sz="1050" spc="-45">
                <a:latin typeface="Verdana"/>
                <a:cs typeface="Verdana"/>
              </a:rPr>
              <a:t>m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开</a:t>
            </a:r>
            <a:r>
              <a:rPr dirty="0" sz="1050" spc="-10">
                <a:latin typeface="宋体"/>
                <a:cs typeface="宋体"/>
              </a:rPr>
              <a:t>发</a:t>
            </a:r>
            <a:r>
              <a:rPr dirty="0" sz="1050" spc="5">
                <a:latin typeface="宋体"/>
                <a:cs typeface="宋体"/>
              </a:rPr>
              <a:t>可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早</a:t>
            </a:r>
            <a:r>
              <a:rPr dirty="0" sz="1050" spc="-5">
                <a:latin typeface="宋体"/>
                <a:cs typeface="宋体"/>
              </a:rPr>
              <a:t>自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20</a:t>
            </a:r>
            <a:r>
              <a:rPr dirty="0" sz="1050" spc="-85">
                <a:latin typeface="Verdana"/>
                <a:cs typeface="Verdana"/>
              </a:rPr>
              <a:t>0</a:t>
            </a:r>
            <a:r>
              <a:rPr dirty="0" sz="1050" spc="-90">
                <a:latin typeface="Verdana"/>
                <a:cs typeface="Verdana"/>
              </a:rPr>
              <a:t>6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年</a:t>
            </a:r>
            <a:r>
              <a:rPr dirty="0" sz="1050" spc="5">
                <a:latin typeface="宋体"/>
                <a:cs typeface="宋体"/>
              </a:rPr>
              <a:t>即</a:t>
            </a:r>
            <a:r>
              <a:rPr dirty="0" sz="1050" spc="-10">
                <a:latin typeface="宋体"/>
                <a:cs typeface="宋体"/>
              </a:rPr>
              <a:t>开</a:t>
            </a:r>
            <a:r>
              <a:rPr dirty="0" sz="1050" spc="5">
                <a:latin typeface="宋体"/>
                <a:cs typeface="宋体"/>
              </a:rPr>
              <a:t>始</a:t>
            </a:r>
            <a:r>
              <a:rPr dirty="0" sz="1050" spc="-105">
                <a:latin typeface="Verdana"/>
                <a:cs typeface="Verdana"/>
              </a:rPr>
              <a:t>[</a:t>
            </a:r>
            <a:r>
              <a:rPr dirty="0" sz="1050" spc="-95">
                <a:latin typeface="Verdana"/>
                <a:cs typeface="Verdana"/>
              </a:rPr>
              <a:t>1</a:t>
            </a:r>
            <a:r>
              <a:rPr dirty="0" sz="1050" spc="-105">
                <a:latin typeface="Verdana"/>
                <a:cs typeface="Verdana"/>
              </a:rPr>
              <a:t>]</a:t>
            </a:r>
            <a:r>
              <a:rPr dirty="0" sz="1050" spc="-8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设</a:t>
            </a:r>
            <a:r>
              <a:rPr dirty="0" sz="1050" spc="5">
                <a:latin typeface="宋体"/>
                <a:cs typeface="宋体"/>
              </a:rPr>
              <a:t>计</a:t>
            </a:r>
            <a:r>
              <a:rPr dirty="0" sz="1050" spc="-10">
                <a:latin typeface="宋体"/>
                <a:cs typeface="宋体"/>
              </a:rPr>
              <a:t>思</a:t>
            </a:r>
            <a:r>
              <a:rPr dirty="0" sz="1050" spc="5">
                <a:latin typeface="宋体"/>
                <a:cs typeface="宋体"/>
              </a:rPr>
              <a:t>想</a:t>
            </a:r>
            <a:r>
              <a:rPr dirty="0" sz="1050" spc="-10">
                <a:latin typeface="宋体"/>
                <a:cs typeface="宋体"/>
              </a:rPr>
              <a:t>基</a:t>
            </a:r>
            <a:r>
              <a:rPr dirty="0" sz="1050" spc="5">
                <a:latin typeface="宋体"/>
                <a:cs typeface="宋体"/>
              </a:rPr>
              <a:t>于</a:t>
            </a:r>
            <a:r>
              <a:rPr dirty="0" sz="1050" spc="-10">
                <a:latin typeface="宋体"/>
                <a:cs typeface="宋体"/>
              </a:rPr>
              <a:t>简</a:t>
            </a:r>
            <a:r>
              <a:rPr dirty="0" sz="1050" spc="5">
                <a:latin typeface="宋体"/>
                <a:cs typeface="宋体"/>
              </a:rPr>
              <a:t>单</a:t>
            </a:r>
            <a:r>
              <a:rPr dirty="0" sz="1050" spc="-80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高</a:t>
            </a:r>
            <a:r>
              <a:rPr dirty="0" sz="1050" spc="5">
                <a:latin typeface="宋体"/>
                <a:cs typeface="宋体"/>
              </a:rPr>
              <a:t>速</a:t>
            </a:r>
            <a:r>
              <a:rPr dirty="0" sz="1050" spc="-5">
                <a:latin typeface="宋体"/>
                <a:cs typeface="宋体"/>
              </a:rPr>
              <a:t>、 </a:t>
            </a:r>
            <a:r>
              <a:rPr dirty="0" sz="1050" spc="-10">
                <a:latin typeface="宋体"/>
                <a:cs typeface="宋体"/>
              </a:rPr>
              <a:t>稳</a:t>
            </a:r>
            <a:r>
              <a:rPr dirty="0" sz="1050" spc="5">
                <a:latin typeface="宋体"/>
                <a:cs typeface="宋体"/>
              </a:rPr>
              <a:t>定</a:t>
            </a:r>
            <a:r>
              <a:rPr dirty="0" sz="1050" spc="-105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安</a:t>
            </a:r>
            <a:r>
              <a:rPr dirty="0" sz="1050" spc="5">
                <a:latin typeface="宋体"/>
                <a:cs typeface="宋体"/>
              </a:rPr>
              <a:t>全</a:t>
            </a:r>
            <a:r>
              <a:rPr dirty="0" sz="1050" spc="-10">
                <a:latin typeface="宋体"/>
                <a:cs typeface="宋体"/>
              </a:rPr>
              <a:t>等</a:t>
            </a:r>
            <a:r>
              <a:rPr dirty="0" sz="1050" spc="5">
                <a:latin typeface="宋体"/>
                <a:cs typeface="宋体"/>
              </a:rPr>
              <a:t>理</a:t>
            </a:r>
            <a:r>
              <a:rPr dirty="0" sz="1050" spc="-10">
                <a:latin typeface="宋体"/>
                <a:cs typeface="宋体"/>
              </a:rPr>
              <a:t>念</a:t>
            </a:r>
            <a:r>
              <a:rPr dirty="0" sz="1050" spc="-10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在</a:t>
            </a:r>
            <a:r>
              <a:rPr dirty="0" sz="1050" spc="5">
                <a:latin typeface="宋体"/>
                <a:cs typeface="宋体"/>
              </a:rPr>
              <a:t>架</a:t>
            </a:r>
            <a:r>
              <a:rPr dirty="0" sz="1050" spc="-10">
                <a:latin typeface="宋体"/>
                <a:cs typeface="宋体"/>
              </a:rPr>
              <a:t>构</a:t>
            </a:r>
            <a:r>
              <a:rPr dirty="0" sz="1050" spc="5">
                <a:latin typeface="宋体"/>
                <a:cs typeface="宋体"/>
              </a:rPr>
              <a:t>上</a:t>
            </a:r>
            <a:r>
              <a:rPr dirty="0" sz="1050" spc="-10">
                <a:latin typeface="宋体"/>
                <a:cs typeface="宋体"/>
              </a:rPr>
              <a:t>使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0">
                <a:latin typeface="宋体"/>
                <a:cs typeface="宋体"/>
              </a:rPr>
              <a:t>了</a:t>
            </a:r>
            <a:r>
              <a:rPr dirty="0" sz="1050" spc="5">
                <a:latin typeface="宋体"/>
                <a:cs typeface="宋体"/>
              </a:rPr>
              <a:t>苹</a:t>
            </a:r>
            <a:r>
              <a:rPr dirty="0" sz="1050" spc="-10">
                <a:latin typeface="宋体"/>
                <a:cs typeface="宋体"/>
              </a:rPr>
              <a:t>果</a:t>
            </a:r>
            <a:r>
              <a:rPr dirty="0" sz="1050" spc="5">
                <a:latin typeface="宋体"/>
                <a:cs typeface="宋体"/>
              </a:rPr>
              <a:t>发</a:t>
            </a:r>
            <a:r>
              <a:rPr dirty="0" sz="1050" spc="-10">
                <a:latin typeface="宋体"/>
                <a:cs typeface="宋体"/>
              </a:rPr>
              <a:t>展</a:t>
            </a:r>
            <a:r>
              <a:rPr dirty="0" sz="1050" spc="5">
                <a:latin typeface="宋体"/>
                <a:cs typeface="宋体"/>
              </a:rPr>
              <a:t>出</a:t>
            </a:r>
            <a:r>
              <a:rPr dirty="0" sz="1050" spc="-10">
                <a:latin typeface="宋体"/>
                <a:cs typeface="宋体"/>
              </a:rPr>
              <a:t>来</a:t>
            </a:r>
            <a:r>
              <a:rPr dirty="0" sz="1050" spc="-5">
                <a:latin typeface="宋体"/>
                <a:cs typeface="宋体"/>
              </a:rPr>
              <a:t>的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55">
                <a:latin typeface="Verdana"/>
                <a:cs typeface="Verdana"/>
              </a:rPr>
              <a:t>W</a:t>
            </a:r>
            <a:r>
              <a:rPr dirty="0" sz="1050" spc="65">
                <a:latin typeface="Verdana"/>
                <a:cs typeface="Verdana"/>
              </a:rPr>
              <a:t>e</a:t>
            </a:r>
            <a:r>
              <a:rPr dirty="0" sz="1050" spc="60">
                <a:latin typeface="Verdana"/>
                <a:cs typeface="Verdana"/>
              </a:rPr>
              <a:t>b</a:t>
            </a:r>
            <a:r>
              <a:rPr dirty="0" sz="1050" spc="-125">
                <a:latin typeface="Verdana"/>
                <a:cs typeface="Verdana"/>
              </a:rPr>
              <a:t>K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60">
                <a:latin typeface="Verdana"/>
                <a:cs typeface="Verdana"/>
              </a:rPr>
              <a:t>t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排</a:t>
            </a:r>
            <a:r>
              <a:rPr dirty="0" sz="1050" spc="5">
                <a:latin typeface="宋体"/>
                <a:cs typeface="宋体"/>
              </a:rPr>
              <a:t>版</a:t>
            </a:r>
            <a:r>
              <a:rPr dirty="0" sz="1050" spc="-10">
                <a:latin typeface="宋体"/>
                <a:cs typeface="宋体"/>
              </a:rPr>
              <a:t>引</a:t>
            </a:r>
            <a:r>
              <a:rPr dirty="0" sz="1050" spc="5">
                <a:latin typeface="宋体"/>
                <a:cs typeface="宋体"/>
              </a:rPr>
              <a:t>擎</a:t>
            </a:r>
            <a:r>
              <a:rPr dirty="0" sz="1050" spc="-105">
                <a:latin typeface="宋体"/>
                <a:cs typeface="宋体"/>
              </a:rPr>
              <a:t>、</a:t>
            </a:r>
            <a:r>
              <a:rPr dirty="0" sz="1050" spc="-204">
                <a:latin typeface="Verdana"/>
                <a:cs typeface="Verdana"/>
              </a:rPr>
              <a:t>S</a:t>
            </a:r>
            <a:r>
              <a:rPr dirty="0" sz="1050" spc="85">
                <a:latin typeface="Verdana"/>
                <a:cs typeface="Verdana"/>
              </a:rPr>
              <a:t>a</a:t>
            </a:r>
            <a:r>
              <a:rPr dirty="0" sz="1050" spc="-50">
                <a:latin typeface="Verdana"/>
                <a:cs typeface="Verdana"/>
              </a:rPr>
              <a:t>f</a:t>
            </a:r>
            <a:r>
              <a:rPr dirty="0" sz="1050" spc="85">
                <a:latin typeface="Verdana"/>
                <a:cs typeface="Verdana"/>
              </a:rPr>
              <a:t>a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-80">
                <a:latin typeface="Verdana"/>
                <a:cs typeface="Verdana"/>
              </a:rPr>
              <a:t>i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部</a:t>
            </a:r>
            <a:r>
              <a:rPr dirty="0" sz="1050" spc="-10">
                <a:latin typeface="宋体"/>
                <a:cs typeface="宋体"/>
              </a:rPr>
              <a:t>份</a:t>
            </a:r>
            <a:r>
              <a:rPr dirty="0" sz="1050" spc="5">
                <a:latin typeface="宋体"/>
                <a:cs typeface="宋体"/>
              </a:rPr>
              <a:t>源</a:t>
            </a:r>
            <a:r>
              <a:rPr dirty="0" sz="1050" spc="-5">
                <a:latin typeface="宋体"/>
                <a:cs typeface="宋体"/>
              </a:rPr>
              <a:t>代 </a:t>
            </a:r>
            <a:r>
              <a:rPr dirty="0" sz="1050" spc="-10">
                <a:latin typeface="宋体"/>
                <a:cs typeface="宋体"/>
              </a:rPr>
              <a:t>码</a:t>
            </a:r>
            <a:r>
              <a:rPr dirty="0" sz="1050" spc="-5">
                <a:latin typeface="宋体"/>
                <a:cs typeface="宋体"/>
              </a:rPr>
              <a:t>与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105">
                <a:latin typeface="Verdana"/>
                <a:cs typeface="Verdana"/>
              </a:rPr>
              <a:t>F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50">
                <a:latin typeface="Verdana"/>
                <a:cs typeface="Verdana"/>
              </a:rPr>
              <a:t>f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成</a:t>
            </a:r>
            <a:r>
              <a:rPr dirty="0" sz="1050" spc="-10">
                <a:latin typeface="宋体"/>
                <a:cs typeface="宋体"/>
              </a:rPr>
              <a:t>果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并</a:t>
            </a:r>
            <a:r>
              <a:rPr dirty="0" sz="1050" spc="5">
                <a:latin typeface="宋体"/>
                <a:cs typeface="宋体"/>
              </a:rPr>
              <a:t>采</a:t>
            </a:r>
            <a:r>
              <a:rPr dirty="0" sz="1050" spc="-5">
                <a:latin typeface="宋体"/>
                <a:cs typeface="宋体"/>
              </a:rPr>
              <a:t>用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95">
                <a:latin typeface="Verdana"/>
                <a:cs typeface="Verdana"/>
              </a:rPr>
              <a:t>G</a:t>
            </a:r>
            <a:r>
              <a:rPr dirty="0" sz="1050" spc="40">
                <a:latin typeface="Verdana"/>
                <a:cs typeface="Verdana"/>
              </a:rPr>
              <a:t>oo</a:t>
            </a:r>
            <a:r>
              <a:rPr dirty="0" sz="1050" spc="45">
                <a:latin typeface="Verdana"/>
                <a:cs typeface="Verdana"/>
              </a:rPr>
              <a:t>g</a:t>
            </a:r>
            <a:r>
              <a:rPr dirty="0" sz="1050" spc="-65">
                <a:latin typeface="Verdana"/>
                <a:cs typeface="Verdana"/>
              </a:rPr>
              <a:t>l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14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独</a:t>
            </a:r>
            <a:r>
              <a:rPr dirty="0" sz="1050" spc="5">
                <a:latin typeface="宋体"/>
                <a:cs typeface="宋体"/>
              </a:rPr>
              <a:t>家</a:t>
            </a:r>
            <a:r>
              <a:rPr dirty="0" sz="1050" spc="-10">
                <a:latin typeface="宋体"/>
                <a:cs typeface="宋体"/>
              </a:rPr>
              <a:t>开</a:t>
            </a:r>
            <a:r>
              <a:rPr dirty="0" sz="1050" spc="5">
                <a:latin typeface="宋体"/>
                <a:cs typeface="宋体"/>
              </a:rPr>
              <a:t>发</a:t>
            </a:r>
            <a:r>
              <a:rPr dirty="0" sz="1050" spc="-10">
                <a:latin typeface="宋体"/>
                <a:cs typeface="宋体"/>
              </a:rPr>
              <a:t>出</a:t>
            </a:r>
            <a:r>
              <a:rPr dirty="0" sz="1050" spc="-5">
                <a:latin typeface="宋体"/>
                <a:cs typeface="宋体"/>
              </a:rPr>
              <a:t>的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10">
                <a:latin typeface="Verdana"/>
                <a:cs typeface="Verdana"/>
              </a:rPr>
              <a:t>V</a:t>
            </a:r>
            <a:r>
              <a:rPr dirty="0" sz="1050" spc="-90">
                <a:latin typeface="Verdana"/>
                <a:cs typeface="Verdana"/>
              </a:rPr>
              <a:t>8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引</a:t>
            </a:r>
            <a:r>
              <a:rPr dirty="0" sz="1050" spc="5">
                <a:latin typeface="宋体"/>
                <a:cs typeface="宋体"/>
              </a:rPr>
              <a:t>擎</a:t>
            </a:r>
            <a:r>
              <a:rPr dirty="0" sz="1050" spc="-10">
                <a:latin typeface="宋体"/>
                <a:cs typeface="宋体"/>
              </a:rPr>
              <a:t>以</a:t>
            </a:r>
            <a:r>
              <a:rPr dirty="0" sz="1050" spc="5">
                <a:latin typeface="宋体"/>
                <a:cs typeface="宋体"/>
              </a:rPr>
              <a:t>提</a:t>
            </a:r>
            <a:r>
              <a:rPr dirty="0" sz="1050" spc="-10">
                <a:latin typeface="宋体"/>
                <a:cs typeface="宋体"/>
              </a:rPr>
              <a:t>升</a:t>
            </a:r>
            <a:r>
              <a:rPr dirty="0" sz="1050" spc="5">
                <a:latin typeface="宋体"/>
                <a:cs typeface="宋体"/>
              </a:rPr>
              <a:t>解</a:t>
            </a:r>
            <a:r>
              <a:rPr dirty="0" sz="1050" spc="-5">
                <a:latin typeface="宋体"/>
                <a:cs typeface="宋体"/>
              </a:rPr>
              <a:t>译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25">
                <a:latin typeface="Verdana"/>
                <a:cs typeface="Verdana"/>
              </a:rPr>
              <a:t>J</a:t>
            </a:r>
            <a:r>
              <a:rPr dirty="0" sz="1050" spc="70">
                <a:latin typeface="Verdana"/>
                <a:cs typeface="Verdana"/>
              </a:rPr>
              <a:t>a</a:t>
            </a:r>
            <a:r>
              <a:rPr dirty="0" sz="1050" spc="-40">
                <a:latin typeface="Verdana"/>
                <a:cs typeface="Verdana"/>
              </a:rPr>
              <a:t>v</a:t>
            </a:r>
            <a:r>
              <a:rPr dirty="0" sz="1050" spc="85">
                <a:latin typeface="Verdana"/>
                <a:cs typeface="Verdana"/>
              </a:rPr>
              <a:t>a</a:t>
            </a:r>
            <a:r>
              <a:rPr dirty="0" sz="1050" spc="-204">
                <a:latin typeface="Verdana"/>
                <a:cs typeface="Verdana"/>
              </a:rPr>
              <a:t>S</a:t>
            </a:r>
            <a:r>
              <a:rPr dirty="0" sz="1050" spc="130">
                <a:latin typeface="Verdana"/>
                <a:cs typeface="Verdana"/>
              </a:rPr>
              <a:t>c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60">
                <a:latin typeface="Verdana"/>
                <a:cs typeface="Verdana"/>
              </a:rPr>
              <a:t>t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-5">
                <a:latin typeface="宋体"/>
                <a:cs typeface="宋体"/>
              </a:rPr>
              <a:t>效 </a:t>
            </a:r>
            <a:r>
              <a:rPr dirty="0" sz="1050" spc="-5">
                <a:latin typeface="宋体"/>
                <a:cs typeface="宋体"/>
              </a:rPr>
              <a:t> </a:t>
            </a:r>
            <a:r>
              <a:rPr dirty="0" sz="1050" spc="-10">
                <a:latin typeface="宋体"/>
                <a:cs typeface="宋体"/>
              </a:rPr>
              <a:t>率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而</a:t>
            </a:r>
            <a:r>
              <a:rPr dirty="0" sz="1050" spc="5">
                <a:latin typeface="宋体"/>
                <a:cs typeface="宋体"/>
              </a:rPr>
              <a:t>且</a:t>
            </a:r>
            <a:r>
              <a:rPr dirty="0" sz="1050" spc="-10">
                <a:latin typeface="宋体"/>
                <a:cs typeface="宋体"/>
              </a:rPr>
              <a:t>设</a:t>
            </a:r>
            <a:r>
              <a:rPr dirty="0" sz="1050" spc="5">
                <a:latin typeface="宋体"/>
                <a:cs typeface="宋体"/>
              </a:rPr>
              <a:t>计</a:t>
            </a:r>
            <a:r>
              <a:rPr dirty="0" sz="1050" spc="-10">
                <a:latin typeface="宋体"/>
                <a:cs typeface="宋体"/>
              </a:rPr>
              <a:t>了</a:t>
            </a:r>
            <a:r>
              <a:rPr dirty="0" sz="1050" spc="40">
                <a:latin typeface="Verdana"/>
                <a:cs typeface="Verdana"/>
              </a:rPr>
              <a:t>“</a:t>
            </a:r>
            <a:r>
              <a:rPr dirty="0" sz="1050" spc="-10">
                <a:latin typeface="宋体"/>
                <a:cs typeface="宋体"/>
              </a:rPr>
              <a:t>沙</a:t>
            </a:r>
            <a:r>
              <a:rPr dirty="0" sz="1050" spc="5">
                <a:latin typeface="宋体"/>
                <a:cs typeface="宋体"/>
              </a:rPr>
              <a:t>盒</a:t>
            </a:r>
            <a:r>
              <a:rPr dirty="0" sz="1050" spc="30">
                <a:latin typeface="Verdana"/>
                <a:cs typeface="Verdana"/>
              </a:rPr>
              <a:t>”</a:t>
            </a:r>
            <a:r>
              <a:rPr dirty="0" sz="1050" spc="-10">
                <a:latin typeface="宋体"/>
                <a:cs typeface="宋体"/>
              </a:rPr>
              <a:t>、</a:t>
            </a:r>
            <a:r>
              <a:rPr dirty="0" sz="1050" spc="40">
                <a:latin typeface="Verdana"/>
                <a:cs typeface="Verdana"/>
              </a:rPr>
              <a:t>“</a:t>
            </a:r>
            <a:r>
              <a:rPr dirty="0" sz="1050" spc="-10">
                <a:latin typeface="宋体"/>
                <a:cs typeface="宋体"/>
              </a:rPr>
              <a:t>黑</a:t>
            </a:r>
            <a:r>
              <a:rPr dirty="0" sz="1050" spc="5">
                <a:latin typeface="宋体"/>
                <a:cs typeface="宋体"/>
              </a:rPr>
              <a:t>名</a:t>
            </a:r>
            <a:r>
              <a:rPr dirty="0" sz="1050" spc="-10">
                <a:latin typeface="宋体"/>
                <a:cs typeface="宋体"/>
              </a:rPr>
              <a:t>单</a:t>
            </a:r>
            <a:r>
              <a:rPr dirty="0" sz="1050" spc="30">
                <a:latin typeface="Verdana"/>
                <a:cs typeface="Verdana"/>
              </a:rPr>
              <a:t>”</a:t>
            </a:r>
            <a:r>
              <a:rPr dirty="0" sz="1050" spc="-10">
                <a:latin typeface="宋体"/>
                <a:cs typeface="宋体"/>
              </a:rPr>
              <a:t>、</a:t>
            </a:r>
            <a:r>
              <a:rPr dirty="0" sz="1050" spc="40">
                <a:latin typeface="Verdana"/>
                <a:cs typeface="Verdana"/>
              </a:rPr>
              <a:t>“</a:t>
            </a:r>
            <a:r>
              <a:rPr dirty="0" sz="1050" spc="-10">
                <a:latin typeface="宋体"/>
                <a:cs typeface="宋体"/>
              </a:rPr>
              <a:t>无</a:t>
            </a:r>
            <a:r>
              <a:rPr dirty="0" sz="1050" spc="5">
                <a:latin typeface="宋体"/>
                <a:cs typeface="宋体"/>
              </a:rPr>
              <a:t>痕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30">
                <a:latin typeface="Verdana"/>
                <a:cs typeface="Verdana"/>
              </a:rPr>
              <a:t>”</a:t>
            </a:r>
            <a:r>
              <a:rPr dirty="0" sz="1050" spc="-10">
                <a:latin typeface="宋体"/>
                <a:cs typeface="宋体"/>
              </a:rPr>
              <a:t>等</a:t>
            </a:r>
            <a:r>
              <a:rPr dirty="0" sz="1050" spc="5">
                <a:latin typeface="宋体"/>
                <a:cs typeface="宋体"/>
              </a:rPr>
              <a:t>功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来</a:t>
            </a:r>
            <a:r>
              <a:rPr dirty="0" sz="1050" spc="-10">
                <a:latin typeface="宋体"/>
                <a:cs typeface="宋体"/>
              </a:rPr>
              <a:t>实</a:t>
            </a:r>
            <a:r>
              <a:rPr dirty="0" sz="1050" spc="5">
                <a:latin typeface="宋体"/>
                <a:cs typeface="宋体"/>
              </a:rPr>
              <a:t>现</a:t>
            </a:r>
            <a:r>
              <a:rPr dirty="0" sz="1050" spc="-10">
                <a:latin typeface="宋体"/>
                <a:cs typeface="宋体"/>
              </a:rPr>
              <a:t>稳</a:t>
            </a:r>
            <a:r>
              <a:rPr dirty="0" sz="1050" spc="5">
                <a:latin typeface="宋体"/>
                <a:cs typeface="宋体"/>
              </a:rPr>
              <a:t>定</a:t>
            </a:r>
            <a:r>
              <a:rPr dirty="0" sz="1050" spc="-10">
                <a:latin typeface="宋体"/>
                <a:cs typeface="宋体"/>
              </a:rPr>
              <a:t>与</a:t>
            </a:r>
            <a:r>
              <a:rPr dirty="0" sz="1050" spc="5">
                <a:latin typeface="宋体"/>
                <a:cs typeface="宋体"/>
              </a:rPr>
              <a:t>安</a:t>
            </a:r>
            <a:r>
              <a:rPr dirty="0" sz="1050" spc="-10">
                <a:latin typeface="宋体"/>
                <a:cs typeface="宋体"/>
              </a:rPr>
              <a:t>全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页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环</a:t>
            </a:r>
            <a:r>
              <a:rPr dirty="0" sz="1050" spc="5">
                <a:latin typeface="宋体"/>
                <a:cs typeface="宋体"/>
              </a:rPr>
              <a:t>境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50">
              <a:latin typeface="宋体"/>
              <a:cs typeface="宋体"/>
            </a:endParaRPr>
          </a:p>
          <a:p>
            <a:pPr marL="12700" marR="5080">
              <a:lnSpc>
                <a:spcPct val="123800"/>
              </a:lnSpc>
              <a:spcBef>
                <a:spcPts val="5"/>
              </a:spcBef>
            </a:pPr>
            <a:r>
              <a:rPr dirty="0" sz="1050" spc="-10">
                <a:latin typeface="宋体"/>
                <a:cs typeface="宋体"/>
              </a:rPr>
              <a:t>国</a:t>
            </a:r>
            <a:r>
              <a:rPr dirty="0" sz="1050" spc="5">
                <a:latin typeface="宋体"/>
                <a:cs typeface="宋体"/>
              </a:rPr>
              <a:t>内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所</a:t>
            </a:r>
            <a:r>
              <a:rPr dirty="0" sz="1050" spc="-10">
                <a:latin typeface="宋体"/>
                <a:cs typeface="宋体"/>
              </a:rPr>
              <a:t>谓</a:t>
            </a:r>
            <a:r>
              <a:rPr dirty="0" sz="1050" spc="5">
                <a:latin typeface="宋体"/>
                <a:cs typeface="宋体"/>
              </a:rPr>
              <a:t>双</a:t>
            </a:r>
            <a:r>
              <a:rPr dirty="0" sz="1050" spc="-10">
                <a:latin typeface="宋体"/>
                <a:cs typeface="宋体"/>
              </a:rPr>
              <a:t>核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9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除</a:t>
            </a:r>
            <a:r>
              <a:rPr dirty="0" sz="1050" spc="5">
                <a:latin typeface="宋体"/>
                <a:cs typeface="宋体"/>
              </a:rPr>
              <a:t>了</a:t>
            </a:r>
            <a:r>
              <a:rPr dirty="0" sz="1050" spc="-10">
                <a:latin typeface="宋体"/>
                <a:cs typeface="宋体"/>
              </a:rPr>
              <a:t>傲</a:t>
            </a:r>
            <a:r>
              <a:rPr dirty="0" sz="1050" spc="-5">
                <a:latin typeface="宋体"/>
                <a:cs typeface="宋体"/>
              </a:rPr>
              <a:t>游</a:t>
            </a:r>
            <a:r>
              <a:rPr dirty="0" sz="1050" spc="-240">
                <a:latin typeface="宋体"/>
                <a:cs typeface="宋体"/>
              </a:rPr>
              <a:t> </a:t>
            </a:r>
            <a:r>
              <a:rPr dirty="0" sz="1050" spc="-90">
                <a:latin typeface="Verdana"/>
                <a:cs typeface="Verdana"/>
              </a:rPr>
              <a:t>3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直</a:t>
            </a:r>
            <a:r>
              <a:rPr dirty="0" sz="1050" spc="-10">
                <a:latin typeface="宋体"/>
                <a:cs typeface="宋体"/>
              </a:rPr>
              <a:t>接</a:t>
            </a:r>
            <a:r>
              <a:rPr dirty="0" sz="1050" spc="5">
                <a:latin typeface="宋体"/>
                <a:cs typeface="宋体"/>
              </a:rPr>
              <a:t>基</a:t>
            </a:r>
            <a:r>
              <a:rPr dirty="0" sz="1050" spc="-5">
                <a:latin typeface="宋体"/>
                <a:cs typeface="宋体"/>
              </a:rPr>
              <a:t>于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55">
                <a:latin typeface="Verdana"/>
                <a:cs typeface="Verdana"/>
              </a:rPr>
              <a:t>W</a:t>
            </a:r>
            <a:r>
              <a:rPr dirty="0" sz="1050" spc="65">
                <a:latin typeface="Verdana"/>
                <a:cs typeface="Verdana"/>
              </a:rPr>
              <a:t>e</a:t>
            </a:r>
            <a:r>
              <a:rPr dirty="0" sz="1050" spc="60">
                <a:latin typeface="Verdana"/>
                <a:cs typeface="Verdana"/>
              </a:rPr>
              <a:t>b</a:t>
            </a:r>
            <a:r>
              <a:rPr dirty="0" sz="1050" spc="-100">
                <a:latin typeface="Verdana"/>
                <a:cs typeface="Verdana"/>
              </a:rPr>
              <a:t>k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60">
                <a:latin typeface="Verdana"/>
                <a:cs typeface="Verdana"/>
              </a:rPr>
              <a:t>t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开</a:t>
            </a:r>
            <a:r>
              <a:rPr dirty="0" sz="1050" spc="5">
                <a:latin typeface="宋体"/>
                <a:cs typeface="宋体"/>
              </a:rPr>
              <a:t>发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之</a:t>
            </a:r>
            <a:r>
              <a:rPr dirty="0" sz="1050" spc="-10">
                <a:latin typeface="宋体"/>
                <a:cs typeface="宋体"/>
              </a:rPr>
              <a:t>外</a:t>
            </a:r>
            <a:r>
              <a:rPr dirty="0" sz="1050" spc="-17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其</a:t>
            </a:r>
            <a:r>
              <a:rPr dirty="0" sz="1050" spc="5">
                <a:latin typeface="宋体"/>
                <a:cs typeface="宋体"/>
              </a:rPr>
              <a:t>他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都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基</a:t>
            </a:r>
            <a:r>
              <a:rPr dirty="0" sz="1050" spc="-5">
                <a:latin typeface="宋体"/>
                <a:cs typeface="宋体"/>
              </a:rPr>
              <a:t>于  </a:t>
            </a:r>
            <a:r>
              <a:rPr dirty="0" sz="1050" spc="95">
                <a:latin typeface="Verdana"/>
                <a:cs typeface="Verdana"/>
              </a:rPr>
              <a:t>G</a:t>
            </a:r>
            <a:r>
              <a:rPr dirty="0" sz="1050" spc="40">
                <a:latin typeface="Verdana"/>
                <a:cs typeface="Verdana"/>
              </a:rPr>
              <a:t>oo</a:t>
            </a:r>
            <a:r>
              <a:rPr dirty="0" sz="1050" spc="45">
                <a:latin typeface="Verdana"/>
                <a:cs typeface="Verdana"/>
              </a:rPr>
              <a:t>g</a:t>
            </a:r>
            <a:r>
              <a:rPr dirty="0" sz="1050" spc="-65">
                <a:latin typeface="Verdana"/>
                <a:cs typeface="Verdana"/>
              </a:rPr>
              <a:t>l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14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的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114">
                <a:latin typeface="Verdana"/>
                <a:cs typeface="Verdana"/>
              </a:rPr>
              <a:t>C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5">
                <a:latin typeface="Verdana"/>
                <a:cs typeface="Verdana"/>
              </a:rPr>
              <a:t>o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90">
                <a:latin typeface="Verdana"/>
                <a:cs typeface="Verdana"/>
              </a:rPr>
              <a:t>i</a:t>
            </a:r>
            <a:r>
              <a:rPr dirty="0" sz="1050" spc="-30">
                <a:latin typeface="Verdana"/>
                <a:cs typeface="Verdana"/>
              </a:rPr>
              <a:t>u</a:t>
            </a:r>
            <a:r>
              <a:rPr dirty="0" sz="1050" spc="-45">
                <a:latin typeface="Verdana"/>
                <a:cs typeface="Verdana"/>
              </a:rPr>
              <a:t>m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开</a:t>
            </a:r>
            <a:r>
              <a:rPr dirty="0" sz="1050" spc="5">
                <a:latin typeface="宋体"/>
                <a:cs typeface="宋体"/>
              </a:rPr>
              <a:t>源</a:t>
            </a:r>
            <a:r>
              <a:rPr dirty="0" sz="1050" spc="-10">
                <a:latin typeface="宋体"/>
                <a:cs typeface="宋体"/>
              </a:rPr>
              <a:t>项</a:t>
            </a:r>
            <a:r>
              <a:rPr dirty="0" sz="1050" spc="5">
                <a:latin typeface="宋体"/>
                <a:cs typeface="宋体"/>
              </a:rPr>
              <a:t>目</a:t>
            </a:r>
            <a:r>
              <a:rPr dirty="0" sz="1050" spc="-10">
                <a:latin typeface="宋体"/>
                <a:cs typeface="宋体"/>
              </a:rPr>
              <a:t>。</a:t>
            </a:r>
            <a:r>
              <a:rPr dirty="0" sz="1050" spc="-5">
                <a:latin typeface="宋体"/>
                <a:cs typeface="宋体"/>
              </a:rPr>
              <a:t>而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55">
                <a:latin typeface="Verdana"/>
                <a:cs typeface="Verdana"/>
              </a:rPr>
              <a:t>W</a:t>
            </a:r>
            <a:r>
              <a:rPr dirty="0" sz="1050" spc="65">
                <a:latin typeface="Verdana"/>
                <a:cs typeface="Verdana"/>
              </a:rPr>
              <a:t>e</a:t>
            </a:r>
            <a:r>
              <a:rPr dirty="0" sz="1050" spc="60">
                <a:latin typeface="Verdana"/>
                <a:cs typeface="Verdana"/>
              </a:rPr>
              <a:t>b</a:t>
            </a:r>
            <a:r>
              <a:rPr dirty="0" sz="1050" spc="-100">
                <a:latin typeface="Verdana"/>
                <a:cs typeface="Verdana"/>
              </a:rPr>
              <a:t>k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60">
                <a:latin typeface="Verdana"/>
                <a:cs typeface="Verdana"/>
              </a:rPr>
              <a:t>t</a:t>
            </a:r>
            <a:r>
              <a:rPr dirty="0" sz="1050" spc="-114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引</a:t>
            </a:r>
            <a:r>
              <a:rPr dirty="0" sz="1050" spc="-10">
                <a:latin typeface="宋体"/>
                <a:cs typeface="宋体"/>
              </a:rPr>
              <a:t>擎</a:t>
            </a:r>
            <a:r>
              <a:rPr dirty="0" sz="1050" spc="5">
                <a:latin typeface="宋体"/>
                <a:cs typeface="宋体"/>
              </a:rPr>
              <a:t>是</a:t>
            </a:r>
            <a:r>
              <a:rPr dirty="0" sz="1050" spc="-10">
                <a:latin typeface="宋体"/>
                <a:cs typeface="宋体"/>
              </a:rPr>
              <a:t>苹</a:t>
            </a:r>
            <a:r>
              <a:rPr dirty="0" sz="1050" spc="5">
                <a:latin typeface="宋体"/>
                <a:cs typeface="宋体"/>
              </a:rPr>
              <a:t>果</a:t>
            </a:r>
            <a:r>
              <a:rPr dirty="0" sz="1050" spc="-10">
                <a:latin typeface="宋体"/>
                <a:cs typeface="宋体"/>
              </a:rPr>
              <a:t>公</a:t>
            </a:r>
            <a:r>
              <a:rPr dirty="0" sz="1050" spc="5">
                <a:latin typeface="宋体"/>
                <a:cs typeface="宋体"/>
              </a:rPr>
              <a:t>司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开</a:t>
            </a:r>
            <a:r>
              <a:rPr dirty="0" sz="1050" spc="-10">
                <a:latin typeface="宋体"/>
                <a:cs typeface="宋体"/>
              </a:rPr>
              <a:t>源</a:t>
            </a:r>
            <a:r>
              <a:rPr dirty="0" sz="1050" spc="5">
                <a:latin typeface="宋体"/>
                <a:cs typeface="宋体"/>
              </a:rPr>
              <a:t>项</a:t>
            </a:r>
            <a:r>
              <a:rPr dirty="0" sz="1050" spc="-10">
                <a:latin typeface="宋体"/>
                <a:cs typeface="宋体"/>
              </a:rPr>
              <a:t>目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苹</a:t>
            </a:r>
            <a:r>
              <a:rPr dirty="0" sz="1050" spc="5">
                <a:latin typeface="宋体"/>
                <a:cs typeface="宋体"/>
              </a:rPr>
              <a:t>果</a:t>
            </a:r>
            <a:r>
              <a:rPr dirty="0" sz="1050" spc="-5">
                <a:latin typeface="宋体"/>
                <a:cs typeface="宋体"/>
              </a:rPr>
              <a:t>的  </a:t>
            </a:r>
            <a:r>
              <a:rPr dirty="0" sz="1050" spc="-204">
                <a:latin typeface="Verdana"/>
                <a:cs typeface="Verdana"/>
              </a:rPr>
              <a:t>S</a:t>
            </a:r>
            <a:r>
              <a:rPr dirty="0" sz="1050" spc="85">
                <a:latin typeface="Verdana"/>
                <a:cs typeface="Verdana"/>
              </a:rPr>
              <a:t>a</a:t>
            </a:r>
            <a:r>
              <a:rPr dirty="0" sz="1050" spc="-50">
                <a:latin typeface="Verdana"/>
                <a:cs typeface="Verdana"/>
              </a:rPr>
              <a:t>f</a:t>
            </a:r>
            <a:r>
              <a:rPr dirty="0" sz="1050" spc="85">
                <a:latin typeface="Verdana"/>
                <a:cs typeface="Verdana"/>
              </a:rPr>
              <a:t>a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-80">
                <a:latin typeface="Verdana"/>
                <a:cs typeface="Verdana"/>
              </a:rPr>
              <a:t>i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就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基</a:t>
            </a:r>
            <a:r>
              <a:rPr dirty="0" sz="1050" spc="-5">
                <a:latin typeface="宋体"/>
                <a:cs typeface="宋体"/>
              </a:rPr>
              <a:t>于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55">
                <a:latin typeface="Verdana"/>
                <a:cs typeface="Verdana"/>
              </a:rPr>
              <a:t>W</a:t>
            </a:r>
            <a:r>
              <a:rPr dirty="0" sz="1050" spc="65">
                <a:latin typeface="Verdana"/>
                <a:cs typeface="Verdana"/>
              </a:rPr>
              <a:t>e</a:t>
            </a:r>
            <a:r>
              <a:rPr dirty="0" sz="1050" spc="60">
                <a:latin typeface="Verdana"/>
                <a:cs typeface="Verdana"/>
              </a:rPr>
              <a:t>b</a:t>
            </a:r>
            <a:r>
              <a:rPr dirty="0" sz="1050" spc="-100">
                <a:latin typeface="Verdana"/>
                <a:cs typeface="Verdana"/>
              </a:rPr>
              <a:t>k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60">
                <a:latin typeface="Verdana"/>
                <a:cs typeface="Verdana"/>
              </a:rPr>
              <a:t>t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开</a:t>
            </a:r>
            <a:r>
              <a:rPr dirty="0" sz="1050" spc="5">
                <a:latin typeface="宋体"/>
                <a:cs typeface="宋体"/>
              </a:rPr>
              <a:t>发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。</a:t>
            </a:r>
            <a:r>
              <a:rPr dirty="0" sz="1050" spc="114">
                <a:latin typeface="Verdana"/>
                <a:cs typeface="Verdana"/>
              </a:rPr>
              <a:t>C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5">
                <a:latin typeface="Verdana"/>
                <a:cs typeface="Verdana"/>
              </a:rPr>
              <a:t>o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90">
                <a:latin typeface="Verdana"/>
                <a:cs typeface="Verdana"/>
              </a:rPr>
              <a:t>i</a:t>
            </a:r>
            <a:r>
              <a:rPr dirty="0" sz="1050" spc="-30">
                <a:latin typeface="Verdana"/>
                <a:cs typeface="Verdana"/>
              </a:rPr>
              <a:t>u</a:t>
            </a:r>
            <a:r>
              <a:rPr dirty="0" sz="1050" spc="-45">
                <a:latin typeface="Verdana"/>
                <a:cs typeface="Verdana"/>
              </a:rPr>
              <a:t>m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和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55">
                <a:latin typeface="Verdana"/>
                <a:cs typeface="Verdana"/>
              </a:rPr>
              <a:t>W</a:t>
            </a:r>
            <a:r>
              <a:rPr dirty="0" sz="1050" spc="65">
                <a:latin typeface="Verdana"/>
                <a:cs typeface="Verdana"/>
              </a:rPr>
              <a:t>e</a:t>
            </a:r>
            <a:r>
              <a:rPr dirty="0" sz="1050" spc="60">
                <a:latin typeface="Verdana"/>
                <a:cs typeface="Verdana"/>
              </a:rPr>
              <a:t>b</a:t>
            </a:r>
            <a:r>
              <a:rPr dirty="0" sz="1050" spc="-100">
                <a:latin typeface="Verdana"/>
                <a:cs typeface="Verdana"/>
              </a:rPr>
              <a:t>k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60">
                <a:latin typeface="Verdana"/>
                <a:cs typeface="Verdana"/>
              </a:rPr>
              <a:t>t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区</a:t>
            </a:r>
            <a:r>
              <a:rPr dirty="0" sz="1050" spc="-10">
                <a:latin typeface="宋体"/>
                <a:cs typeface="宋体"/>
              </a:rPr>
              <a:t>别</a:t>
            </a:r>
            <a:r>
              <a:rPr dirty="0" sz="1050" spc="5">
                <a:latin typeface="宋体"/>
                <a:cs typeface="宋体"/>
              </a:rPr>
              <a:t>是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-55">
                <a:latin typeface="Verdana"/>
                <a:cs typeface="Verdana"/>
              </a:rPr>
              <a:t>W</a:t>
            </a:r>
            <a:r>
              <a:rPr dirty="0" sz="1050" spc="65">
                <a:latin typeface="Verdana"/>
                <a:cs typeface="Verdana"/>
              </a:rPr>
              <a:t>e</a:t>
            </a:r>
            <a:r>
              <a:rPr dirty="0" sz="1050" spc="60">
                <a:latin typeface="Verdana"/>
                <a:cs typeface="Verdana"/>
              </a:rPr>
              <a:t>b</a:t>
            </a:r>
            <a:r>
              <a:rPr dirty="0" sz="1050" spc="-100">
                <a:latin typeface="Verdana"/>
                <a:cs typeface="Verdana"/>
              </a:rPr>
              <a:t>k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60">
                <a:latin typeface="Verdana"/>
                <a:cs typeface="Verdana"/>
              </a:rPr>
              <a:t>t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爷</a:t>
            </a:r>
            <a:r>
              <a:rPr dirty="0" sz="1050" spc="-5">
                <a:latin typeface="宋体"/>
                <a:cs typeface="宋体"/>
              </a:rPr>
              <a:t>爷 </a:t>
            </a:r>
            <a:r>
              <a:rPr dirty="0" sz="1050" spc="-10">
                <a:latin typeface="宋体"/>
                <a:cs typeface="宋体"/>
              </a:rPr>
              <a:t>辈</a:t>
            </a:r>
            <a:r>
              <a:rPr dirty="0" sz="1050" spc="-200">
                <a:latin typeface="宋体"/>
                <a:cs typeface="宋体"/>
              </a:rPr>
              <a:t>；</a:t>
            </a:r>
            <a:r>
              <a:rPr dirty="0" sz="1050" spc="114">
                <a:latin typeface="Verdana"/>
                <a:cs typeface="Verdana"/>
              </a:rPr>
              <a:t>C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5">
                <a:latin typeface="Verdana"/>
                <a:cs typeface="Verdana"/>
              </a:rPr>
              <a:t>o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90">
                <a:latin typeface="Verdana"/>
                <a:cs typeface="Verdana"/>
              </a:rPr>
              <a:t>i</a:t>
            </a:r>
            <a:r>
              <a:rPr dirty="0" sz="1050" spc="-30">
                <a:latin typeface="Verdana"/>
                <a:cs typeface="Verdana"/>
              </a:rPr>
              <a:t>u</a:t>
            </a:r>
            <a:r>
              <a:rPr dirty="0" sz="1050" spc="-45">
                <a:latin typeface="Verdana"/>
                <a:cs typeface="Verdana"/>
              </a:rPr>
              <a:t>m</a:t>
            </a:r>
            <a:r>
              <a:rPr dirty="0" sz="1050" spc="-114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父</a:t>
            </a:r>
            <a:r>
              <a:rPr dirty="0" sz="1050" spc="-10">
                <a:latin typeface="宋体"/>
                <a:cs typeface="宋体"/>
              </a:rPr>
              <a:t>亲</a:t>
            </a:r>
            <a:r>
              <a:rPr dirty="0" sz="1050" spc="5">
                <a:latin typeface="宋体"/>
                <a:cs typeface="宋体"/>
              </a:rPr>
              <a:t>辈</a:t>
            </a:r>
            <a:r>
              <a:rPr dirty="0" sz="1050" spc="-20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傲</a:t>
            </a:r>
            <a:r>
              <a:rPr dirty="0" sz="1050" spc="-5">
                <a:latin typeface="宋体"/>
                <a:cs typeface="宋体"/>
              </a:rPr>
              <a:t>游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0">
                <a:latin typeface="Verdana"/>
                <a:cs typeface="Verdana"/>
              </a:rPr>
              <a:t>3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也</a:t>
            </a:r>
            <a:r>
              <a:rPr dirty="0" sz="1050" spc="5">
                <a:latin typeface="宋体"/>
                <a:cs typeface="宋体"/>
              </a:rPr>
              <a:t>是</a:t>
            </a:r>
            <a:r>
              <a:rPr dirty="0" sz="1050" spc="-10">
                <a:latin typeface="宋体"/>
                <a:cs typeface="宋体"/>
              </a:rPr>
              <a:t>父</a:t>
            </a:r>
            <a:r>
              <a:rPr dirty="0" sz="1050" spc="5">
                <a:latin typeface="宋体"/>
                <a:cs typeface="宋体"/>
              </a:rPr>
              <a:t>亲</a:t>
            </a:r>
            <a:r>
              <a:rPr dirty="0" sz="1050" spc="-10">
                <a:latin typeface="宋体"/>
                <a:cs typeface="宋体"/>
              </a:rPr>
              <a:t>这</a:t>
            </a:r>
            <a:r>
              <a:rPr dirty="0" sz="1050" spc="5">
                <a:latin typeface="宋体"/>
                <a:cs typeface="宋体"/>
              </a:rPr>
              <a:t>一</a:t>
            </a:r>
            <a:r>
              <a:rPr dirty="0" sz="1050" spc="-10">
                <a:latin typeface="宋体"/>
                <a:cs typeface="宋体"/>
              </a:rPr>
              <a:t>辈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200">
                <a:latin typeface="宋体"/>
                <a:cs typeface="宋体"/>
              </a:rPr>
              <a:t>；</a:t>
            </a:r>
            <a:r>
              <a:rPr dirty="0" sz="1050" spc="-5">
                <a:latin typeface="宋体"/>
                <a:cs typeface="宋体"/>
              </a:rPr>
              <a:t>而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114">
                <a:latin typeface="Verdana"/>
                <a:cs typeface="Verdana"/>
              </a:rPr>
              <a:t>C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5">
                <a:latin typeface="Verdana"/>
                <a:cs typeface="Verdana"/>
              </a:rPr>
              <a:t>o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14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嫡</a:t>
            </a:r>
            <a:r>
              <a:rPr dirty="0" sz="1050" spc="-10">
                <a:latin typeface="宋体"/>
                <a:cs typeface="宋体"/>
              </a:rPr>
              <a:t>长</a:t>
            </a:r>
            <a:r>
              <a:rPr dirty="0" sz="1050" spc="5">
                <a:latin typeface="宋体"/>
                <a:cs typeface="宋体"/>
              </a:rPr>
              <a:t>孙</a:t>
            </a:r>
            <a:r>
              <a:rPr dirty="0" sz="1050" spc="-20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搜</a:t>
            </a:r>
            <a:r>
              <a:rPr dirty="0" sz="1050" spc="5">
                <a:latin typeface="宋体"/>
                <a:cs typeface="宋体"/>
              </a:rPr>
              <a:t>狗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-5">
                <a:latin typeface="宋体"/>
                <a:cs typeface="宋体"/>
              </a:rPr>
              <a:t>、  </a:t>
            </a:r>
            <a:r>
              <a:rPr dirty="0" sz="1050" spc="80">
                <a:latin typeface="Verdana"/>
                <a:cs typeface="Verdana"/>
              </a:rPr>
              <a:t>QQ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、</a:t>
            </a:r>
            <a:r>
              <a:rPr dirty="0" sz="1050" spc="-95">
                <a:latin typeface="Verdana"/>
                <a:cs typeface="Verdana"/>
              </a:rPr>
              <a:t>36</a:t>
            </a:r>
            <a:r>
              <a:rPr dirty="0" sz="1050" spc="-90">
                <a:latin typeface="Verdana"/>
                <a:cs typeface="Verdana"/>
              </a:rPr>
              <a:t>0</a:t>
            </a:r>
            <a:r>
              <a:rPr dirty="0" sz="1050" spc="-8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极</a:t>
            </a:r>
            <a:r>
              <a:rPr dirty="0" sz="1050" spc="5">
                <a:latin typeface="宋体"/>
                <a:cs typeface="宋体"/>
              </a:rPr>
              <a:t>速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百</a:t>
            </a:r>
            <a:r>
              <a:rPr dirty="0" sz="1050" spc="5">
                <a:latin typeface="宋体"/>
                <a:cs typeface="宋体"/>
              </a:rPr>
              <a:t>度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和</a:t>
            </a:r>
            <a:r>
              <a:rPr dirty="0" sz="1050" spc="-10">
                <a:latin typeface="宋体"/>
                <a:cs typeface="宋体"/>
              </a:rPr>
              <a:t>世</a:t>
            </a:r>
            <a:r>
              <a:rPr dirty="0" sz="1050" spc="5">
                <a:latin typeface="宋体"/>
                <a:cs typeface="宋体"/>
              </a:rPr>
              <a:t>界</a:t>
            </a:r>
            <a:r>
              <a:rPr dirty="0" sz="1050" spc="-10">
                <a:latin typeface="宋体"/>
                <a:cs typeface="宋体"/>
              </a:rPr>
              <a:t>之</a:t>
            </a:r>
            <a:r>
              <a:rPr dirty="0" sz="1050" spc="5">
                <a:latin typeface="宋体"/>
                <a:cs typeface="宋体"/>
              </a:rPr>
              <a:t>窗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极</a:t>
            </a:r>
            <a:r>
              <a:rPr dirty="0" sz="1050" spc="-10">
                <a:latin typeface="宋体"/>
                <a:cs typeface="宋体"/>
              </a:rPr>
              <a:t>速</a:t>
            </a:r>
            <a:r>
              <a:rPr dirty="0" sz="1050" spc="5">
                <a:latin typeface="宋体"/>
                <a:cs typeface="宋体"/>
              </a:rPr>
              <a:t>版</a:t>
            </a:r>
            <a:r>
              <a:rPr dirty="0" sz="1050" spc="-10">
                <a:latin typeface="宋体"/>
                <a:cs typeface="宋体"/>
              </a:rPr>
              <a:t>则</a:t>
            </a:r>
            <a:r>
              <a:rPr dirty="0" sz="1050" spc="5">
                <a:latin typeface="宋体"/>
                <a:cs typeface="宋体"/>
              </a:rPr>
              <a:t>都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孙</a:t>
            </a:r>
            <a:r>
              <a:rPr dirty="0" sz="1050" spc="-10">
                <a:latin typeface="宋体"/>
                <a:cs typeface="宋体"/>
              </a:rPr>
              <a:t>子</a:t>
            </a:r>
            <a:r>
              <a:rPr dirty="0" sz="1050" spc="5">
                <a:latin typeface="宋体"/>
                <a:cs typeface="宋体"/>
              </a:rPr>
              <a:t>辈</a:t>
            </a:r>
            <a:r>
              <a:rPr dirty="0" sz="1050" spc="-10">
                <a:latin typeface="宋体"/>
                <a:cs typeface="宋体"/>
              </a:rPr>
              <a:t>分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</p:txBody>
      </p:sp>
      <p:pic>
        <p:nvPicPr>
          <p:cNvPr id="10" name="object 1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152525" y="7550277"/>
            <a:ext cx="133350" cy="13335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468879" y="7540752"/>
            <a:ext cx="152400" cy="152400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349755" y="7162800"/>
            <a:ext cx="2493010" cy="568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50190" indent="-229235">
              <a:lnSpc>
                <a:spcPct val="100000"/>
              </a:lnSpc>
              <a:spcBef>
                <a:spcPts val="95"/>
              </a:spcBef>
              <a:buSzPct val="95238"/>
              <a:buFont typeface="Symbol"/>
              <a:buChar char=""/>
              <a:tabLst>
                <a:tab pos="250190" algn="l"/>
                <a:tab pos="250825" algn="l"/>
              </a:tabLst>
            </a:pPr>
            <a:r>
              <a:rPr dirty="0" sz="1050" b="1">
                <a:latin typeface="宋体"/>
                <a:cs typeface="宋体"/>
              </a:rPr>
              <a:t>常见基</a:t>
            </a:r>
            <a:r>
              <a:rPr dirty="0" sz="1050" spc="-10" b="1">
                <a:latin typeface="宋体"/>
                <a:cs typeface="宋体"/>
              </a:rPr>
              <a:t>于</a:t>
            </a:r>
            <a:r>
              <a:rPr dirty="0" sz="1050" spc="-270" b="1">
                <a:latin typeface="宋体"/>
                <a:cs typeface="宋体"/>
              </a:rPr>
              <a:t> </a:t>
            </a:r>
            <a:r>
              <a:rPr dirty="0" sz="1050" spc="110" b="1">
                <a:latin typeface="Tahoma"/>
                <a:cs typeface="Tahoma"/>
              </a:rPr>
              <a:t>C</a:t>
            </a:r>
            <a:r>
              <a:rPr dirty="0" sz="1050" spc="-50" b="1">
                <a:latin typeface="Tahoma"/>
                <a:cs typeface="Tahoma"/>
              </a:rPr>
              <a:t>h</a:t>
            </a:r>
            <a:r>
              <a:rPr dirty="0" sz="1050" spc="-125" b="1">
                <a:latin typeface="Tahoma"/>
                <a:cs typeface="Tahoma"/>
              </a:rPr>
              <a:t>r</a:t>
            </a:r>
            <a:r>
              <a:rPr dirty="0" sz="1050" spc="20" b="1">
                <a:latin typeface="Tahoma"/>
                <a:cs typeface="Tahoma"/>
              </a:rPr>
              <a:t>o</a:t>
            </a:r>
            <a:r>
              <a:rPr dirty="0" sz="1050" spc="-20" b="1">
                <a:latin typeface="Tahoma"/>
                <a:cs typeface="Tahoma"/>
              </a:rPr>
              <a:t>m</a:t>
            </a:r>
            <a:r>
              <a:rPr dirty="0" sz="1050" spc="-70" b="1">
                <a:latin typeface="Tahoma"/>
                <a:cs typeface="Tahoma"/>
              </a:rPr>
              <a:t>i</a:t>
            </a:r>
            <a:r>
              <a:rPr dirty="0" sz="1050" spc="-40" b="1">
                <a:latin typeface="Tahoma"/>
                <a:cs typeface="Tahoma"/>
              </a:rPr>
              <a:t>u</a:t>
            </a:r>
            <a:r>
              <a:rPr dirty="0" sz="1050" spc="-20" b="1">
                <a:latin typeface="Tahoma"/>
                <a:cs typeface="Tahoma"/>
              </a:rPr>
              <a:t>m</a:t>
            </a:r>
            <a:r>
              <a:rPr dirty="0" sz="1050" spc="-45" b="1">
                <a:latin typeface="Tahoma"/>
                <a:cs typeface="Tahoma"/>
              </a:rPr>
              <a:t> </a:t>
            </a:r>
            <a:r>
              <a:rPr dirty="0" sz="1050" b="1">
                <a:latin typeface="宋体"/>
                <a:cs typeface="宋体"/>
              </a:rPr>
              <a:t>的单核</a:t>
            </a:r>
            <a:r>
              <a:rPr dirty="0" sz="1050" spc="-15" b="1">
                <a:latin typeface="宋体"/>
                <a:cs typeface="宋体"/>
              </a:rPr>
              <a:t>浏</a:t>
            </a:r>
            <a:r>
              <a:rPr dirty="0" sz="1050" b="1">
                <a:latin typeface="宋体"/>
                <a:cs typeface="宋体"/>
              </a:rPr>
              <a:t>览</a:t>
            </a:r>
            <a:r>
              <a:rPr dirty="0" sz="1050" spc="-10" b="1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337945" algn="l"/>
              </a:tabLst>
            </a:pPr>
            <a:r>
              <a:rPr dirty="0" sz="1050">
                <a:solidFill>
                  <a:srgbClr val="2E7B2E"/>
                </a:solidFill>
                <a:latin typeface="Verdana"/>
                <a:cs typeface="Verdana"/>
                <a:hlinkClick r:id="rId17"/>
              </a:rPr>
              <a:t>Chrome</a:t>
            </a:r>
            <a:r>
              <a:rPr dirty="0" sz="1050" spc="155">
                <a:solidFill>
                  <a:srgbClr val="2E7B2E"/>
                </a:solidFill>
                <a:latin typeface="Verdana"/>
                <a:cs typeface="Verdana"/>
                <a:hlinkClick r:id="rId17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7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7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17"/>
              </a:rPr>
              <a:t>器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-25">
                <a:solidFill>
                  <a:srgbClr val="2E7B2E"/>
                </a:solidFill>
                <a:latin typeface="Verdana"/>
                <a:cs typeface="Verdana"/>
                <a:hlinkClick r:id="rId18"/>
              </a:rPr>
              <a:t>Chromium</a:t>
            </a:r>
            <a:r>
              <a:rPr dirty="0" sz="1050" spc="90">
                <a:solidFill>
                  <a:srgbClr val="2E7B2E"/>
                </a:solidFill>
                <a:latin typeface="Verdana"/>
                <a:cs typeface="Verdana"/>
                <a:hlinkClick r:id="rId18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8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8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18"/>
              </a:rPr>
              <a:t>器</a:t>
            </a:r>
            <a:endParaRPr sz="1050">
              <a:latin typeface="宋体"/>
              <a:cs typeface="宋体"/>
            </a:endParaRPr>
          </a:p>
        </p:txBody>
      </p:sp>
      <p:pic>
        <p:nvPicPr>
          <p:cNvPr id="13" name="object 13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4084320" y="7540752"/>
            <a:ext cx="152400" cy="152400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4224020" y="7546847"/>
            <a:ext cx="934085" cy="1847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50" spc="-25">
                <a:solidFill>
                  <a:srgbClr val="2E7B2E"/>
                </a:solidFill>
                <a:latin typeface="Verdana"/>
                <a:cs typeface="Verdana"/>
                <a:hlinkClick r:id="rId20"/>
              </a:rPr>
              <a:t>Y</a:t>
            </a:r>
            <a:r>
              <a:rPr dirty="0" sz="1050" spc="70">
                <a:solidFill>
                  <a:srgbClr val="2E7B2E"/>
                </a:solidFill>
                <a:latin typeface="Verdana"/>
                <a:cs typeface="Verdana"/>
                <a:hlinkClick r:id="rId20"/>
              </a:rPr>
              <a:t>a</a:t>
            </a:r>
            <a:r>
              <a:rPr dirty="0" sz="1050" spc="-35">
                <a:solidFill>
                  <a:srgbClr val="2E7B2E"/>
                </a:solidFill>
                <a:latin typeface="Verdana"/>
                <a:cs typeface="Verdana"/>
                <a:hlinkClick r:id="rId20"/>
              </a:rPr>
              <a:t>n</a:t>
            </a:r>
            <a:r>
              <a:rPr dirty="0" sz="1050" spc="60">
                <a:solidFill>
                  <a:srgbClr val="2E7B2E"/>
                </a:solidFill>
                <a:latin typeface="Verdana"/>
                <a:cs typeface="Verdana"/>
                <a:hlinkClick r:id="rId20"/>
              </a:rPr>
              <a:t>d</a:t>
            </a:r>
            <a:r>
              <a:rPr dirty="0" sz="1050" spc="55">
                <a:solidFill>
                  <a:srgbClr val="2E7B2E"/>
                </a:solidFill>
                <a:latin typeface="Verdana"/>
                <a:cs typeface="Verdana"/>
                <a:hlinkClick r:id="rId20"/>
              </a:rPr>
              <a:t>e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  <a:hlinkClick r:id="rId20"/>
              </a:rPr>
              <a:t>x</a:t>
            </a:r>
            <a:r>
              <a:rPr dirty="0" sz="1050" spc="-235">
                <a:solidFill>
                  <a:srgbClr val="2E7B2E"/>
                </a:solidFill>
                <a:latin typeface="Verdana"/>
                <a:cs typeface="Verdana"/>
                <a:hlinkClick r:id="rId20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20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20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20"/>
              </a:rPr>
              <a:t>器</a:t>
            </a:r>
            <a:endParaRPr sz="1050">
              <a:latin typeface="宋体"/>
              <a:cs typeface="宋体"/>
            </a:endParaRPr>
          </a:p>
        </p:txBody>
      </p:sp>
      <p:pic>
        <p:nvPicPr>
          <p:cNvPr id="15" name="object 15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212079" y="7540752"/>
            <a:ext cx="152400" cy="152400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5351779" y="7546847"/>
            <a:ext cx="1077595" cy="1847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22"/>
              </a:rPr>
              <a:t>傲</a:t>
            </a:r>
            <a:r>
              <a:rPr dirty="0" sz="1050" spc="135">
                <a:solidFill>
                  <a:srgbClr val="2E7B2E"/>
                </a:solidFill>
                <a:latin typeface="宋体"/>
                <a:cs typeface="宋体"/>
                <a:hlinkClick r:id="rId22"/>
              </a:rPr>
              <a:t>游</a:t>
            </a:r>
            <a:r>
              <a:rPr dirty="0" sz="1050" spc="85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M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x</a:t>
            </a:r>
            <a:r>
              <a:rPr dirty="0" sz="1050" spc="-25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N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i</a:t>
            </a:r>
            <a:r>
              <a:rPr dirty="0" sz="1050" spc="-70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t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r</a:t>
            </a:r>
            <a:r>
              <a:rPr dirty="0" sz="1050" spc="45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o</a:t>
            </a:r>
            <a:r>
              <a:rPr dirty="0" sz="1050" spc="-229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22"/>
              </a:rPr>
              <a:t>浏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22"/>
              </a:rPr>
              <a:t>览</a:t>
            </a:r>
            <a:endParaRPr sz="1050">
              <a:latin typeface="宋体"/>
              <a:cs typeface="宋体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30300" y="7737347"/>
            <a:ext cx="2129155" cy="5600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宋体"/>
              <a:cs typeface="宋体"/>
            </a:endParaRPr>
          </a:p>
          <a:p>
            <a:pPr marL="469900" indent="-228600">
              <a:lnSpc>
                <a:spcPct val="100000"/>
              </a:lnSpc>
              <a:buSzPct val="95238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050" b="1">
                <a:latin typeface="宋体"/>
                <a:cs typeface="宋体"/>
              </a:rPr>
              <a:t>常见基</a:t>
            </a:r>
            <a:r>
              <a:rPr dirty="0" sz="1050" spc="-10" b="1">
                <a:latin typeface="宋体"/>
                <a:cs typeface="宋体"/>
              </a:rPr>
              <a:t>于</a:t>
            </a:r>
            <a:r>
              <a:rPr dirty="0" sz="1050" spc="-40" b="1">
                <a:latin typeface="宋体"/>
                <a:cs typeface="宋体"/>
              </a:rPr>
              <a:t> </a:t>
            </a:r>
            <a:r>
              <a:rPr dirty="0" sz="1050" spc="-50" b="1">
                <a:latin typeface="Tahoma"/>
                <a:cs typeface="Tahoma"/>
              </a:rPr>
              <a:t>Webkit</a:t>
            </a:r>
            <a:r>
              <a:rPr dirty="0" sz="1050" spc="185" b="1">
                <a:latin typeface="Tahoma"/>
                <a:cs typeface="Tahoma"/>
              </a:rPr>
              <a:t> </a:t>
            </a:r>
            <a:r>
              <a:rPr dirty="0" sz="1050" b="1">
                <a:latin typeface="宋体"/>
                <a:cs typeface="宋体"/>
              </a:rPr>
              <a:t>的浏览</a:t>
            </a:r>
            <a:r>
              <a:rPr dirty="0" sz="1050" spc="-10" b="1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</p:txBody>
      </p:sp>
      <p:pic>
        <p:nvPicPr>
          <p:cNvPr id="18" name="object 18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143000" y="8491728"/>
            <a:ext cx="152400" cy="152400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322576" y="8490204"/>
            <a:ext cx="152400" cy="152400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3482340" y="8490204"/>
            <a:ext cx="152400" cy="152400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143000" y="9243060"/>
            <a:ext cx="152400" cy="152400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2141220" y="9243060"/>
            <a:ext cx="152400" cy="152400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3393947" y="9243060"/>
            <a:ext cx="142875" cy="142875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1348219" y="8497811"/>
            <a:ext cx="3442335" cy="9366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91895" algn="l"/>
                <a:tab pos="2353310" algn="l"/>
              </a:tabLst>
            </a:pPr>
            <a:r>
              <a:rPr dirty="0" sz="1050" spc="-50">
                <a:solidFill>
                  <a:srgbClr val="2E7B2E"/>
                </a:solidFill>
                <a:latin typeface="Verdana"/>
                <a:cs typeface="Verdana"/>
                <a:hlinkClick r:id="rId28"/>
              </a:rPr>
              <a:t>Safari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  <a:hlinkClick r:id="rId28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28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28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28"/>
              </a:rPr>
              <a:t>器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29"/>
              </a:rPr>
              <a:t>傲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29"/>
              </a:rPr>
              <a:t>游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29"/>
              </a:rPr>
              <a:t>云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29"/>
              </a:rPr>
              <a:t>浏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29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29"/>
              </a:rPr>
              <a:t>器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25">
                <a:solidFill>
                  <a:srgbClr val="2E7B2E"/>
                </a:solidFill>
                <a:latin typeface="Verdana"/>
                <a:cs typeface="Verdana"/>
                <a:hlinkClick r:id="rId30"/>
              </a:rPr>
              <a:t>Opera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  <a:hlinkClick r:id="rId30"/>
              </a:rPr>
              <a:t> 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  <a:hlinkClick r:id="rId30"/>
              </a:rPr>
              <a:t>15</a:t>
            </a:r>
            <a:r>
              <a:rPr dirty="0" sz="1050" spc="120">
                <a:solidFill>
                  <a:srgbClr val="2E7B2E"/>
                </a:solidFill>
                <a:latin typeface="Verdana"/>
                <a:cs typeface="Verdana"/>
                <a:hlinkClick r:id="rId30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30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30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30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50">
              <a:latin typeface="宋体"/>
              <a:cs typeface="宋体"/>
            </a:endParaRPr>
          </a:p>
          <a:p>
            <a:pPr marL="251460" indent="-229235">
              <a:lnSpc>
                <a:spcPct val="100000"/>
              </a:lnSpc>
              <a:buSzPct val="95238"/>
              <a:buFont typeface="Symbol"/>
              <a:buChar char=""/>
              <a:tabLst>
                <a:tab pos="251460" algn="l"/>
                <a:tab pos="252095" algn="l"/>
              </a:tabLst>
            </a:pPr>
            <a:r>
              <a:rPr dirty="0" sz="1050" b="1">
                <a:latin typeface="宋体"/>
                <a:cs typeface="宋体"/>
              </a:rPr>
              <a:t>国</a:t>
            </a:r>
            <a:r>
              <a:rPr dirty="0" sz="1050" spc="-10" b="1">
                <a:latin typeface="宋体"/>
                <a:cs typeface="宋体"/>
              </a:rPr>
              <a:t>内</a:t>
            </a:r>
            <a:r>
              <a:rPr dirty="0" sz="1050" spc="-270" b="1">
                <a:latin typeface="宋体"/>
                <a:cs typeface="宋体"/>
              </a:rPr>
              <a:t> </a:t>
            </a:r>
            <a:r>
              <a:rPr dirty="0" sz="1050" spc="-200" b="1">
                <a:latin typeface="Tahoma"/>
                <a:cs typeface="Tahoma"/>
              </a:rPr>
              <a:t>T</a:t>
            </a:r>
            <a:r>
              <a:rPr dirty="0" sz="1050" spc="-125" b="1">
                <a:latin typeface="Tahoma"/>
                <a:cs typeface="Tahoma"/>
              </a:rPr>
              <a:t>r</a:t>
            </a:r>
            <a:r>
              <a:rPr dirty="0" sz="1050" spc="-70" b="1">
                <a:latin typeface="Tahoma"/>
                <a:cs typeface="Tahoma"/>
              </a:rPr>
              <a:t>i</a:t>
            </a:r>
            <a:r>
              <a:rPr dirty="0" sz="1050" spc="15" b="1">
                <a:latin typeface="Tahoma"/>
                <a:cs typeface="Tahoma"/>
              </a:rPr>
              <a:t>d</a:t>
            </a:r>
            <a:r>
              <a:rPr dirty="0" sz="1050" spc="45" b="1">
                <a:latin typeface="Tahoma"/>
                <a:cs typeface="Tahoma"/>
              </a:rPr>
              <a:t>e</a:t>
            </a:r>
            <a:r>
              <a:rPr dirty="0" sz="1050" spc="-50" b="1">
                <a:latin typeface="Tahoma"/>
                <a:cs typeface="Tahoma"/>
              </a:rPr>
              <a:t>n</a:t>
            </a:r>
            <a:r>
              <a:rPr dirty="0" sz="1050" spc="-125" b="1">
                <a:latin typeface="Tahoma"/>
                <a:cs typeface="Tahoma"/>
              </a:rPr>
              <a:t>t</a:t>
            </a:r>
            <a:r>
              <a:rPr dirty="0" sz="1050" spc="-35" b="1">
                <a:latin typeface="Tahoma"/>
                <a:cs typeface="Tahoma"/>
              </a:rPr>
              <a:t> </a:t>
            </a:r>
            <a:r>
              <a:rPr dirty="0" sz="1050" spc="-10" b="1">
                <a:latin typeface="宋体"/>
                <a:cs typeface="宋体"/>
              </a:rPr>
              <a:t>与</a:t>
            </a:r>
            <a:r>
              <a:rPr dirty="0" sz="1050" spc="-254" b="1">
                <a:latin typeface="宋体"/>
                <a:cs typeface="宋体"/>
              </a:rPr>
              <a:t> </a:t>
            </a:r>
            <a:r>
              <a:rPr dirty="0" sz="1050" spc="110" b="1">
                <a:latin typeface="Tahoma"/>
                <a:cs typeface="Tahoma"/>
              </a:rPr>
              <a:t>C</a:t>
            </a:r>
            <a:r>
              <a:rPr dirty="0" sz="1050" spc="-50" b="1">
                <a:latin typeface="Tahoma"/>
                <a:cs typeface="Tahoma"/>
              </a:rPr>
              <a:t>h</a:t>
            </a:r>
            <a:r>
              <a:rPr dirty="0" sz="1050" spc="-125" b="1">
                <a:latin typeface="Tahoma"/>
                <a:cs typeface="Tahoma"/>
              </a:rPr>
              <a:t>r</a:t>
            </a:r>
            <a:r>
              <a:rPr dirty="0" sz="1050" spc="20" b="1">
                <a:latin typeface="Tahoma"/>
                <a:cs typeface="Tahoma"/>
              </a:rPr>
              <a:t>o</a:t>
            </a:r>
            <a:r>
              <a:rPr dirty="0" sz="1050" spc="-20" b="1">
                <a:latin typeface="Tahoma"/>
                <a:cs typeface="Tahoma"/>
              </a:rPr>
              <a:t>m</a:t>
            </a:r>
            <a:r>
              <a:rPr dirty="0" sz="1050" spc="-70" b="1">
                <a:latin typeface="Tahoma"/>
                <a:cs typeface="Tahoma"/>
              </a:rPr>
              <a:t>i</a:t>
            </a:r>
            <a:r>
              <a:rPr dirty="0" sz="1050" spc="-40" b="1">
                <a:latin typeface="Tahoma"/>
                <a:cs typeface="Tahoma"/>
              </a:rPr>
              <a:t>u</a:t>
            </a:r>
            <a:r>
              <a:rPr dirty="0" sz="1050" spc="-20" b="1">
                <a:latin typeface="Tahoma"/>
                <a:cs typeface="Tahoma"/>
              </a:rPr>
              <a:t>m</a:t>
            </a:r>
            <a:r>
              <a:rPr dirty="0" sz="1050" spc="-30" b="1">
                <a:latin typeface="Tahoma"/>
                <a:cs typeface="Tahoma"/>
              </a:rPr>
              <a:t> </a:t>
            </a:r>
            <a:r>
              <a:rPr dirty="0" sz="1050" b="1">
                <a:latin typeface="宋体"/>
                <a:cs typeface="宋体"/>
              </a:rPr>
              <a:t>双核浏</a:t>
            </a:r>
            <a:r>
              <a:rPr dirty="0" sz="1050" spc="-15" b="1">
                <a:latin typeface="宋体"/>
                <a:cs typeface="宋体"/>
              </a:rPr>
              <a:t>览</a:t>
            </a:r>
            <a:r>
              <a:rPr dirty="0" sz="1050" spc="-10" b="1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宋体"/>
              <a:cs typeface="宋体"/>
            </a:endParaRPr>
          </a:p>
          <a:p>
            <a:pPr marL="13970">
              <a:lnSpc>
                <a:spcPct val="100000"/>
              </a:lnSpc>
              <a:spcBef>
                <a:spcPts val="5"/>
              </a:spcBef>
              <a:tabLst>
                <a:tab pos="1010285" algn="l"/>
                <a:tab pos="2263140" algn="l"/>
              </a:tabLst>
            </a:pP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31"/>
              </a:rPr>
              <a:t>搜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31"/>
              </a:rPr>
              <a:t>狗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31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31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31"/>
              </a:rPr>
              <a:t>器</a:t>
            </a:r>
            <a:r>
              <a:rPr dirty="0" sz="1050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  <a:hlinkClick r:id="rId32"/>
              </a:rPr>
              <a:t>36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  <a:hlinkClick r:id="rId32"/>
              </a:rPr>
              <a:t>0</a:t>
            </a:r>
            <a:r>
              <a:rPr dirty="0" sz="1050" spc="-100">
                <a:solidFill>
                  <a:srgbClr val="2E7B2E"/>
                </a:solidFill>
                <a:latin typeface="Verdana"/>
                <a:cs typeface="Verdana"/>
                <a:hlinkClick r:id="rId32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32"/>
              </a:rPr>
              <a:t>极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32"/>
              </a:rPr>
              <a:t>速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32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32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32"/>
              </a:rPr>
              <a:t>器</a:t>
            </a:r>
            <a:r>
              <a:rPr dirty="0" sz="1050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80">
                <a:solidFill>
                  <a:srgbClr val="2E7B2E"/>
                </a:solidFill>
                <a:latin typeface="Verdana"/>
                <a:cs typeface="Verdana"/>
                <a:hlinkClick r:id="rId33"/>
              </a:rPr>
              <a:t>QQ</a:t>
            </a: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  <a:hlinkClick r:id="rId33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33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33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33"/>
              </a:rPr>
              <a:t>器</a:t>
            </a:r>
            <a:endParaRPr sz="1050">
              <a:latin typeface="宋体"/>
              <a:cs typeface="宋体"/>
            </a:endParaRPr>
          </a:p>
        </p:txBody>
      </p:sp>
      <p:pic>
        <p:nvPicPr>
          <p:cNvPr id="25" name="object 25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4561332" y="9243060"/>
            <a:ext cx="152400" cy="142875"/>
          </a:xfrm>
          <a:prstGeom prst="rect">
            <a:avLst/>
          </a:prstGeom>
        </p:spPr>
      </p:pic>
      <p:sp>
        <p:nvSpPr>
          <p:cNvPr id="26" name="object 26"/>
          <p:cNvSpPr txBox="1"/>
          <p:nvPr/>
        </p:nvSpPr>
        <p:spPr>
          <a:xfrm>
            <a:off x="4766564" y="9249156"/>
            <a:ext cx="958215" cy="1847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世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界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之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窗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极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速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12"/>
              </a:rPr>
              <a:t>版</a:t>
            </a:r>
            <a:endParaRPr sz="1050">
              <a:latin typeface="宋体"/>
              <a:cs typeface="宋体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第</a:t>
            </a:r>
            <a:r>
              <a:rPr dirty="0" spc="-50"/>
              <a:t> </a:t>
            </a:r>
            <a:fld id="{81D60167-4931-47E6-BA6A-407CBD079E47}" type="slidenum">
              <a:rPr dirty="0" spc="-75">
                <a:latin typeface="Verdana"/>
                <a:cs typeface="Verdana"/>
              </a:rPr>
              <a:t>1</a:t>
            </a:fld>
            <a:r>
              <a:rPr dirty="0" spc="95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28" name="object 2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共</a:t>
            </a:r>
            <a:r>
              <a:rPr dirty="0" spc="-40"/>
              <a:t> </a:t>
            </a:r>
            <a:r>
              <a:rPr dirty="0" spc="-75">
                <a:latin typeface="Verdana"/>
                <a:cs typeface="Verdana"/>
              </a:rPr>
              <a:t>12</a:t>
            </a:r>
            <a:r>
              <a:rPr dirty="0" spc="80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0" y="1226820"/>
            <a:ext cx="152400" cy="1524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41220" y="1226820"/>
            <a:ext cx="152400" cy="1524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272028" y="1226820"/>
            <a:ext cx="152400" cy="1524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290059" y="1226820"/>
            <a:ext cx="152400" cy="1524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177028" y="1226820"/>
            <a:ext cx="152400" cy="1524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10055" y="1601724"/>
            <a:ext cx="152400" cy="1524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24683" y="1601724"/>
            <a:ext cx="152400" cy="15240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43000" y="3700272"/>
            <a:ext cx="152400" cy="15240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827020" y="3700272"/>
            <a:ext cx="152400" cy="15240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266188" y="4451604"/>
            <a:ext cx="152400" cy="15240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912233" y="5600700"/>
            <a:ext cx="133350" cy="15240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397888" y="5798820"/>
            <a:ext cx="133350" cy="142875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130300" y="515874"/>
            <a:ext cx="5365750" cy="91071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33655" indent="266700">
              <a:lnSpc>
                <a:spcPct val="108100"/>
              </a:lnSpc>
              <a:spcBef>
                <a:spcPts val="95"/>
              </a:spcBef>
            </a:pP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关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键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词：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顶好英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登录和注册的超级链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 ， </a:t>
            </a:r>
            <a:r>
              <a:rPr dirty="0" sz="1050" spc="-51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5">
                <a:latin typeface="宋体"/>
                <a:cs typeface="宋体"/>
              </a:rPr>
              <a:t>智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250"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常</a:t>
            </a:r>
            <a:r>
              <a:rPr dirty="0" sz="1050" spc="-5">
                <a:solidFill>
                  <a:srgbClr val="6F2F9F"/>
                </a:solidFill>
                <a:latin typeface="宋体"/>
                <a:cs typeface="宋体"/>
              </a:rPr>
              <a:t>见</a:t>
            </a:r>
            <a:r>
              <a:rPr dirty="0" sz="1050" spc="-265">
                <a:solidFill>
                  <a:srgbClr val="6F2F9F"/>
                </a:solidFill>
                <a:latin typeface="宋体"/>
                <a:cs typeface="宋体"/>
              </a:rPr>
              <a:t> </a:t>
            </a:r>
            <a:r>
              <a:rPr dirty="0" sz="1050" spc="-95">
                <a:solidFill>
                  <a:srgbClr val="6F2F9F"/>
                </a:solidFill>
                <a:latin typeface="Verdana"/>
                <a:cs typeface="Verdana"/>
              </a:rPr>
              <a:t>2</a:t>
            </a:r>
            <a:r>
              <a:rPr dirty="0" sz="1050" spc="-90">
                <a:solidFill>
                  <a:srgbClr val="6F2F9F"/>
                </a:solidFill>
                <a:latin typeface="Verdana"/>
                <a:cs typeface="Verdana"/>
              </a:rPr>
              <a:t>0</a:t>
            </a:r>
            <a:r>
              <a:rPr dirty="0" sz="1050" spc="-85">
                <a:solidFill>
                  <a:srgbClr val="6F2F9F"/>
                </a:solidFill>
                <a:latin typeface="Verdana"/>
                <a:cs typeface="Verdana"/>
              </a:rPr>
              <a:t> 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种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十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大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测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评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手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机浏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览器</a:t>
            </a:r>
            <a:r>
              <a:rPr dirty="0" sz="1050" spc="-235">
                <a:solidFill>
                  <a:srgbClr val="6F2F9F"/>
                </a:solidFill>
                <a:latin typeface="宋体"/>
                <a:cs typeface="宋体"/>
              </a:rPr>
              <a:t>，</a:t>
            </a:r>
            <a:r>
              <a:rPr dirty="0" u="dbl" sz="1050" spc="-9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10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最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佳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择</a:t>
            </a:r>
            <a:r>
              <a:rPr dirty="0" sz="1050" spc="-75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75">
                <a:solidFill>
                  <a:srgbClr val="00AF50"/>
                </a:solidFill>
                <a:latin typeface="Verdana"/>
                <a:cs typeface="Verdana"/>
              </a:rPr>
              <a:t>2021</a:t>
            </a:r>
            <a:r>
              <a:rPr dirty="0" sz="1050" spc="-105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月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日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宋体"/>
              <a:cs typeface="宋体"/>
            </a:endParaRPr>
          </a:p>
          <a:p>
            <a:pPr marL="231775">
              <a:lnSpc>
                <a:spcPct val="100000"/>
              </a:lnSpc>
              <a:tabLst>
                <a:tab pos="1228725" algn="l"/>
                <a:tab pos="2359025" algn="l"/>
                <a:tab pos="3311525" algn="l"/>
                <a:tab pos="4198620" algn="l"/>
              </a:tabLst>
            </a:pP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4"/>
              </a:rPr>
              <a:t>快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4"/>
              </a:rPr>
              <a:t>快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4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4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14"/>
              </a:rPr>
              <a:t>器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5"/>
              </a:rPr>
              <a:t>阿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5"/>
              </a:rPr>
              <a:t>里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5"/>
              </a:rPr>
              <a:t>云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5"/>
              </a:rPr>
              <a:t>浏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5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15"/>
              </a:rPr>
              <a:t>器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6"/>
              </a:rPr>
              <a:t>百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6"/>
              </a:rPr>
              <a:t>度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6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6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16"/>
              </a:rPr>
              <a:t>器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7"/>
              </a:rPr>
              <a:t>淘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7"/>
              </a:rPr>
              <a:t>宝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7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7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17"/>
              </a:rPr>
              <a:t>器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8"/>
              </a:rPr>
              <a:t>猎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8"/>
              </a:rPr>
              <a:t>豹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8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8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18"/>
              </a:rPr>
              <a:t>器</a:t>
            </a:r>
            <a:endParaRPr sz="1050">
              <a:latin typeface="宋体"/>
              <a:cs typeface="宋体"/>
            </a:endParaRPr>
          </a:p>
          <a:p>
            <a:pPr marL="12700" marR="2883535" indent="219075">
              <a:lnSpc>
                <a:spcPct val="229500"/>
              </a:lnSpc>
              <a:spcBef>
                <a:spcPts val="75"/>
              </a:spcBef>
              <a:tabLst>
                <a:tab pos="1446530" algn="l"/>
              </a:tabLst>
            </a:pPr>
            <a:r>
              <a:rPr dirty="0" sz="1050" spc="-95">
                <a:solidFill>
                  <a:srgbClr val="2E7B2E"/>
                </a:solidFill>
                <a:latin typeface="Verdana"/>
                <a:cs typeface="Verdana"/>
                <a:hlinkClick r:id="rId19"/>
              </a:rPr>
              <a:t>23</a:t>
            </a:r>
            <a:r>
              <a:rPr dirty="0" sz="1050" spc="-85">
                <a:solidFill>
                  <a:srgbClr val="2E7B2E"/>
                </a:solidFill>
                <a:latin typeface="Verdana"/>
                <a:cs typeface="Verdana"/>
                <a:hlinkClick r:id="rId19"/>
              </a:rPr>
              <a:t>4</a:t>
            </a:r>
            <a:r>
              <a:rPr dirty="0" sz="1050" spc="-90">
                <a:solidFill>
                  <a:srgbClr val="2E7B2E"/>
                </a:solidFill>
                <a:latin typeface="Verdana"/>
                <a:cs typeface="Verdana"/>
                <a:hlinkClick r:id="rId19"/>
              </a:rPr>
              <a:t>5</a:t>
            </a:r>
            <a:r>
              <a:rPr dirty="0" sz="1050" spc="-100">
                <a:solidFill>
                  <a:srgbClr val="2E7B2E"/>
                </a:solidFill>
                <a:latin typeface="Verdana"/>
                <a:cs typeface="Verdana"/>
                <a:hlinkClick r:id="rId19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9"/>
              </a:rPr>
              <a:t>智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9"/>
              </a:rPr>
              <a:t>能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19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19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19"/>
              </a:rPr>
              <a:t>器</a:t>
            </a:r>
            <a:r>
              <a:rPr dirty="0" sz="1050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u="dbl" sz="1050" spc="-90">
                <a:solidFill>
                  <a:srgbClr val="2E7B2E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  <a:hlinkClick r:id="rId20"/>
              </a:rPr>
              <a:t>U</a:t>
            </a:r>
            <a:r>
              <a:rPr dirty="0" u="dbl" sz="1050" spc="114">
                <a:solidFill>
                  <a:srgbClr val="2E7B2E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  <a:hlinkClick r:id="rId20"/>
              </a:rPr>
              <a:t>C</a:t>
            </a:r>
            <a:r>
              <a:rPr dirty="0" u="dbl" sz="1050" spc="-105">
                <a:solidFill>
                  <a:srgbClr val="2E7B2E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  <a:hlinkClick r:id="rId20"/>
              </a:rPr>
              <a:t> </a:t>
            </a:r>
            <a:r>
              <a:rPr dirty="0" u="dbl" sz="1050" spc="-10">
                <a:solidFill>
                  <a:srgbClr val="2E7B2E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  <a:hlinkClick r:id="rId20"/>
              </a:rPr>
              <a:t>浏</a:t>
            </a:r>
            <a:r>
              <a:rPr dirty="0" u="dbl" sz="1050" spc="5">
                <a:solidFill>
                  <a:srgbClr val="2E7B2E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  <a:hlinkClick r:id="rId20"/>
              </a:rPr>
              <a:t>览</a:t>
            </a:r>
            <a:r>
              <a:rPr dirty="0" u="dbl" sz="1050" spc="-10">
                <a:solidFill>
                  <a:srgbClr val="2E7B2E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  <a:hlinkClick r:id="rId20"/>
              </a:rPr>
              <a:t>器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20"/>
              </a:rPr>
              <a:t>电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20"/>
              </a:rPr>
              <a:t>脑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20"/>
              </a:rPr>
              <a:t>版 </a:t>
            </a:r>
            <a:r>
              <a:rPr dirty="0" sz="1050" b="1">
                <a:latin typeface="宋体"/>
                <a:cs typeface="宋体"/>
              </a:rPr>
              <a:t>三</a:t>
            </a:r>
            <a:r>
              <a:rPr dirty="0" sz="1050" spc="35" b="1">
                <a:latin typeface="宋体"/>
                <a:cs typeface="宋体"/>
              </a:rPr>
              <a:t>：</a:t>
            </a:r>
            <a:r>
              <a:rPr dirty="0" sz="1050" spc="35" b="1">
                <a:latin typeface="Tahoma"/>
                <a:cs typeface="Tahoma"/>
              </a:rPr>
              <a:t>Gecko</a:t>
            </a:r>
            <a:r>
              <a:rPr dirty="0" sz="1050" spc="-35" b="1">
                <a:latin typeface="Tahoma"/>
                <a:cs typeface="Tahoma"/>
              </a:rPr>
              <a:t> </a:t>
            </a:r>
            <a:r>
              <a:rPr dirty="0" sz="1050" b="1">
                <a:latin typeface="宋体"/>
                <a:cs typeface="宋体"/>
              </a:rPr>
              <a:t>内</a:t>
            </a:r>
            <a:r>
              <a:rPr dirty="0" sz="1050" spc="-10" b="1">
                <a:latin typeface="宋体"/>
                <a:cs typeface="宋体"/>
              </a:rPr>
              <a:t>核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50">
              <a:latin typeface="宋体"/>
              <a:cs typeface="宋体"/>
            </a:endParaRPr>
          </a:p>
          <a:p>
            <a:pPr marL="12700" marR="71755">
              <a:lnSpc>
                <a:spcPct val="123800"/>
              </a:lnSpc>
            </a:pPr>
            <a:r>
              <a:rPr dirty="0" sz="1050" spc="95">
                <a:latin typeface="Verdana"/>
                <a:cs typeface="Verdana"/>
              </a:rPr>
              <a:t>G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120">
                <a:latin typeface="Verdana"/>
                <a:cs typeface="Verdana"/>
              </a:rPr>
              <a:t>c</a:t>
            </a:r>
            <a:r>
              <a:rPr dirty="0" sz="1050" spc="-100">
                <a:latin typeface="Verdana"/>
                <a:cs typeface="Verdana"/>
              </a:rPr>
              <a:t>k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一</a:t>
            </a:r>
            <a:r>
              <a:rPr dirty="0" sz="1050" spc="-10">
                <a:latin typeface="宋体"/>
                <a:cs typeface="宋体"/>
              </a:rPr>
              <a:t>套</a:t>
            </a:r>
            <a:r>
              <a:rPr dirty="0" sz="1050" spc="5">
                <a:latin typeface="宋体"/>
                <a:cs typeface="宋体"/>
              </a:rPr>
              <a:t>开</a:t>
            </a:r>
            <a:r>
              <a:rPr dirty="0" sz="1050" spc="-10">
                <a:latin typeface="宋体"/>
                <a:cs typeface="宋体"/>
              </a:rPr>
              <a:t>放</a:t>
            </a:r>
            <a:r>
              <a:rPr dirty="0" sz="1050" spc="5">
                <a:latin typeface="宋体"/>
                <a:cs typeface="宋体"/>
              </a:rPr>
              <a:t>源</a:t>
            </a:r>
            <a:r>
              <a:rPr dirty="0" sz="1050" spc="-10">
                <a:latin typeface="宋体"/>
                <a:cs typeface="宋体"/>
              </a:rPr>
              <a:t>代</a:t>
            </a:r>
            <a:r>
              <a:rPr dirty="0" sz="1050" spc="5">
                <a:latin typeface="宋体"/>
                <a:cs typeface="宋体"/>
              </a:rPr>
              <a:t>码、</a:t>
            </a:r>
            <a:r>
              <a:rPr dirty="0" sz="1050" spc="114">
                <a:latin typeface="Verdana"/>
                <a:cs typeface="Verdana"/>
              </a:rPr>
              <a:t>C</a:t>
            </a:r>
            <a:r>
              <a:rPr dirty="0" sz="1050" spc="-220">
                <a:latin typeface="Verdana"/>
                <a:cs typeface="Verdana"/>
              </a:rPr>
              <a:t>+</a:t>
            </a:r>
            <a:r>
              <a:rPr dirty="0" sz="1050" spc="-240">
                <a:latin typeface="Verdana"/>
                <a:cs typeface="Verdana"/>
              </a:rPr>
              <a:t>+</a:t>
            </a:r>
            <a:r>
              <a:rPr dirty="0" sz="1050" spc="-10">
                <a:latin typeface="宋体"/>
                <a:cs typeface="宋体"/>
              </a:rPr>
              <a:t>编</a:t>
            </a:r>
            <a:r>
              <a:rPr dirty="0" sz="1050" spc="5">
                <a:latin typeface="宋体"/>
                <a:cs typeface="宋体"/>
              </a:rPr>
              <a:t>写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页</a:t>
            </a:r>
            <a:r>
              <a:rPr dirty="0" sz="1050" spc="5">
                <a:latin typeface="宋体"/>
                <a:cs typeface="宋体"/>
              </a:rPr>
              <a:t>排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引</a:t>
            </a:r>
            <a:r>
              <a:rPr dirty="0" sz="1050" spc="-10">
                <a:latin typeface="宋体"/>
                <a:cs typeface="宋体"/>
              </a:rPr>
              <a:t>擎</a:t>
            </a:r>
            <a:r>
              <a:rPr dirty="0" sz="1050" spc="5">
                <a:latin typeface="宋体"/>
                <a:cs typeface="宋体"/>
              </a:rPr>
              <a:t>。</a:t>
            </a:r>
            <a:r>
              <a:rPr dirty="0" sz="1050" spc="-10">
                <a:latin typeface="宋体"/>
                <a:cs typeface="宋体"/>
              </a:rPr>
              <a:t>目</a:t>
            </a:r>
            <a:r>
              <a:rPr dirty="0" sz="1050" spc="5">
                <a:latin typeface="宋体"/>
                <a:cs typeface="宋体"/>
              </a:rPr>
              <a:t>前</a:t>
            </a:r>
            <a:r>
              <a:rPr dirty="0" sz="1050" spc="-5">
                <a:latin typeface="宋体"/>
                <a:cs typeface="宋体"/>
              </a:rPr>
              <a:t>为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85">
                <a:latin typeface="Verdana"/>
                <a:cs typeface="Verdana"/>
              </a:rPr>
              <a:t>M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110">
                <a:latin typeface="Verdana"/>
                <a:cs typeface="Verdana"/>
              </a:rPr>
              <a:t>z</a:t>
            </a:r>
            <a:r>
              <a:rPr dirty="0" sz="1050" spc="-75">
                <a:latin typeface="Verdana"/>
                <a:cs typeface="Verdana"/>
              </a:rPr>
              <a:t>ill</a:t>
            </a:r>
            <a:r>
              <a:rPr dirty="0" sz="1050" spc="80">
                <a:latin typeface="Verdana"/>
                <a:cs typeface="Verdana"/>
              </a:rPr>
              <a:t>a</a:t>
            </a:r>
            <a:r>
              <a:rPr dirty="0" sz="1050" spc="-12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家</a:t>
            </a:r>
            <a:r>
              <a:rPr dirty="0" sz="1050" spc="5">
                <a:latin typeface="宋体"/>
                <a:cs typeface="宋体"/>
              </a:rPr>
              <a:t>族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页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-5">
                <a:latin typeface="宋体"/>
                <a:cs typeface="宋体"/>
              </a:rPr>
              <a:t>以 及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25">
                <a:latin typeface="Verdana"/>
                <a:cs typeface="Verdana"/>
              </a:rPr>
              <a:t>N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55">
                <a:latin typeface="Verdana"/>
                <a:cs typeface="Verdana"/>
              </a:rPr>
              <a:t>t</a:t>
            </a:r>
            <a:r>
              <a:rPr dirty="0" sz="1050" spc="-145">
                <a:latin typeface="Verdana"/>
                <a:cs typeface="Verdana"/>
              </a:rPr>
              <a:t>s</a:t>
            </a:r>
            <a:r>
              <a:rPr dirty="0" sz="1050" spc="120">
                <a:latin typeface="Verdana"/>
                <a:cs typeface="Verdana"/>
              </a:rPr>
              <a:t>c</a:t>
            </a:r>
            <a:r>
              <a:rPr dirty="0" sz="1050" spc="85">
                <a:latin typeface="Verdana"/>
                <a:cs typeface="Verdana"/>
              </a:rPr>
              <a:t>a</a:t>
            </a:r>
            <a:r>
              <a:rPr dirty="0" sz="1050" spc="60">
                <a:latin typeface="Verdana"/>
                <a:cs typeface="Verdana"/>
              </a:rPr>
              <a:t>p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65">
                <a:latin typeface="Verdana"/>
                <a:cs typeface="Verdana"/>
              </a:rPr>
              <a:t> </a:t>
            </a:r>
            <a:r>
              <a:rPr dirty="0" sz="1050" spc="-90">
                <a:latin typeface="Verdana"/>
                <a:cs typeface="Verdana"/>
              </a:rPr>
              <a:t>6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以</a:t>
            </a:r>
            <a:r>
              <a:rPr dirty="0" sz="1050" spc="5">
                <a:latin typeface="宋体"/>
                <a:cs typeface="宋体"/>
              </a:rPr>
              <a:t>后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本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所</a:t>
            </a:r>
            <a:r>
              <a:rPr dirty="0" sz="1050" spc="-10">
                <a:latin typeface="宋体"/>
                <a:cs typeface="宋体"/>
              </a:rPr>
              <a:t>使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0">
                <a:latin typeface="宋体"/>
                <a:cs typeface="宋体"/>
              </a:rPr>
              <a:t>。</a:t>
            </a:r>
            <a:r>
              <a:rPr dirty="0" sz="1050" spc="5">
                <a:latin typeface="宋体"/>
                <a:cs typeface="宋体"/>
              </a:rPr>
              <a:t>该</a:t>
            </a:r>
            <a:r>
              <a:rPr dirty="0" sz="1050" spc="-10">
                <a:latin typeface="宋体"/>
                <a:cs typeface="宋体"/>
              </a:rPr>
              <a:t>引</a:t>
            </a:r>
            <a:r>
              <a:rPr dirty="0" sz="1050" spc="5">
                <a:latin typeface="宋体"/>
                <a:cs typeface="宋体"/>
              </a:rPr>
              <a:t>擎</a:t>
            </a:r>
            <a:r>
              <a:rPr dirty="0" sz="1050" spc="-10">
                <a:latin typeface="宋体"/>
                <a:cs typeface="宋体"/>
              </a:rPr>
              <a:t>原</a:t>
            </a:r>
            <a:r>
              <a:rPr dirty="0" sz="1050" spc="5">
                <a:latin typeface="宋体"/>
                <a:cs typeface="宋体"/>
              </a:rPr>
              <a:t>本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由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景</a:t>
            </a:r>
            <a:r>
              <a:rPr dirty="0" sz="1050" spc="-10">
                <a:latin typeface="宋体"/>
                <a:cs typeface="宋体"/>
              </a:rPr>
              <a:t>通</a:t>
            </a:r>
            <a:r>
              <a:rPr dirty="0" sz="1050" spc="5">
                <a:latin typeface="宋体"/>
                <a:cs typeface="宋体"/>
              </a:rPr>
              <a:t>信</a:t>
            </a:r>
            <a:r>
              <a:rPr dirty="0" sz="1050" spc="-10">
                <a:latin typeface="宋体"/>
                <a:cs typeface="宋体"/>
              </a:rPr>
              <a:t>公</a:t>
            </a:r>
            <a:r>
              <a:rPr dirty="0" sz="1050" spc="5">
                <a:latin typeface="宋体"/>
                <a:cs typeface="宋体"/>
              </a:rPr>
              <a:t>司</a:t>
            </a:r>
            <a:r>
              <a:rPr dirty="0" sz="1050" spc="-10">
                <a:latin typeface="宋体"/>
                <a:cs typeface="宋体"/>
              </a:rPr>
              <a:t>开</a:t>
            </a:r>
            <a:r>
              <a:rPr dirty="0" sz="1050" spc="5">
                <a:latin typeface="宋体"/>
                <a:cs typeface="宋体"/>
              </a:rPr>
              <a:t>发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现</a:t>
            </a:r>
            <a:r>
              <a:rPr dirty="0" sz="1050" spc="5">
                <a:latin typeface="宋体"/>
                <a:cs typeface="宋体"/>
              </a:rPr>
              <a:t>则</a:t>
            </a:r>
            <a:r>
              <a:rPr dirty="0" sz="1050" spc="-5">
                <a:latin typeface="宋体"/>
                <a:cs typeface="宋体"/>
              </a:rPr>
              <a:t>由  </a:t>
            </a:r>
            <a:r>
              <a:rPr dirty="0" sz="1050" spc="85">
                <a:latin typeface="Verdana"/>
                <a:cs typeface="Verdana"/>
              </a:rPr>
              <a:t>M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110">
                <a:latin typeface="Verdana"/>
                <a:cs typeface="Verdana"/>
              </a:rPr>
              <a:t>z</a:t>
            </a:r>
            <a:r>
              <a:rPr dirty="0" sz="1050" spc="-75">
                <a:latin typeface="Verdana"/>
                <a:cs typeface="Verdana"/>
              </a:rPr>
              <a:t>ill</a:t>
            </a:r>
            <a:r>
              <a:rPr dirty="0" sz="1050" spc="80">
                <a:latin typeface="Verdana"/>
                <a:cs typeface="Verdana"/>
              </a:rPr>
              <a:t>a</a:t>
            </a:r>
            <a:r>
              <a:rPr dirty="0" sz="1050" spc="-12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基</a:t>
            </a:r>
            <a:r>
              <a:rPr dirty="0" sz="1050" spc="5">
                <a:latin typeface="宋体"/>
                <a:cs typeface="宋体"/>
              </a:rPr>
              <a:t>金</a:t>
            </a:r>
            <a:r>
              <a:rPr dirty="0" sz="1050" spc="-10">
                <a:latin typeface="宋体"/>
                <a:cs typeface="宋体"/>
              </a:rPr>
              <a:t>会</a:t>
            </a:r>
            <a:r>
              <a:rPr dirty="0" sz="1050" spc="5">
                <a:latin typeface="宋体"/>
                <a:cs typeface="宋体"/>
              </a:rPr>
              <a:t>维</a:t>
            </a:r>
            <a:r>
              <a:rPr dirty="0" sz="1050" spc="-10">
                <a:latin typeface="宋体"/>
                <a:cs typeface="宋体"/>
              </a:rPr>
              <a:t>护</a:t>
            </a:r>
            <a:r>
              <a:rPr dirty="0" sz="1050" spc="-4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以</a:t>
            </a:r>
            <a:r>
              <a:rPr dirty="0" sz="1050" spc="5">
                <a:latin typeface="宋体"/>
                <a:cs typeface="宋体"/>
              </a:rPr>
              <a:t>多</a:t>
            </a:r>
            <a:r>
              <a:rPr dirty="0" sz="1050" spc="-10">
                <a:latin typeface="宋体"/>
                <a:cs typeface="宋体"/>
              </a:rPr>
              <a:t>许</a:t>
            </a:r>
            <a:r>
              <a:rPr dirty="0" sz="1050" spc="5">
                <a:latin typeface="宋体"/>
                <a:cs typeface="宋体"/>
              </a:rPr>
              <a:t>可</a:t>
            </a:r>
            <a:r>
              <a:rPr dirty="0" sz="1050" spc="-10">
                <a:latin typeface="宋体"/>
                <a:cs typeface="宋体"/>
              </a:rPr>
              <a:t>方</a:t>
            </a:r>
            <a:r>
              <a:rPr dirty="0" sz="1050" spc="5">
                <a:latin typeface="宋体"/>
                <a:cs typeface="宋体"/>
              </a:rPr>
              <a:t>式</a:t>
            </a:r>
            <a:r>
              <a:rPr dirty="0" sz="1050" spc="-10">
                <a:latin typeface="宋体"/>
                <a:cs typeface="宋体"/>
              </a:rPr>
              <a:t>授</a:t>
            </a:r>
            <a:r>
              <a:rPr dirty="0" sz="1050" spc="5">
                <a:latin typeface="宋体"/>
                <a:cs typeface="宋体"/>
              </a:rPr>
              <a:t>权</a:t>
            </a:r>
            <a:r>
              <a:rPr dirty="0" sz="1050" spc="-10">
                <a:latin typeface="宋体"/>
                <a:cs typeface="宋体"/>
              </a:rPr>
              <a:t>发</a:t>
            </a:r>
            <a:r>
              <a:rPr dirty="0" sz="1050" spc="5">
                <a:latin typeface="宋体"/>
                <a:cs typeface="宋体"/>
              </a:rPr>
              <a:t>布</a:t>
            </a:r>
            <a:r>
              <a:rPr dirty="0" sz="1050" spc="-7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包</a:t>
            </a:r>
            <a:r>
              <a:rPr dirty="0" sz="1050" spc="-5">
                <a:latin typeface="宋体"/>
                <a:cs typeface="宋体"/>
              </a:rPr>
              <a:t>括</a:t>
            </a:r>
            <a:r>
              <a:rPr dirty="0" sz="1050" spc="-240">
                <a:latin typeface="宋体"/>
                <a:cs typeface="宋体"/>
              </a:rPr>
              <a:t> </a:t>
            </a:r>
            <a:r>
              <a:rPr dirty="0" sz="1050" spc="70">
                <a:latin typeface="Verdana"/>
                <a:cs typeface="Verdana"/>
              </a:rPr>
              <a:t>M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110">
                <a:latin typeface="Verdana"/>
                <a:cs typeface="Verdana"/>
              </a:rPr>
              <a:t>z</a:t>
            </a:r>
            <a:r>
              <a:rPr dirty="0" sz="1050" spc="-75">
                <a:latin typeface="Verdana"/>
                <a:cs typeface="Verdana"/>
              </a:rPr>
              <a:t>ill</a:t>
            </a:r>
            <a:r>
              <a:rPr dirty="0" sz="1050" spc="80">
                <a:latin typeface="Verdana"/>
                <a:cs typeface="Verdana"/>
              </a:rPr>
              <a:t>a</a:t>
            </a:r>
            <a:r>
              <a:rPr dirty="0" sz="1050" spc="-12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公</a:t>
            </a:r>
            <a:r>
              <a:rPr dirty="0" sz="1050" spc="5">
                <a:latin typeface="宋体"/>
                <a:cs typeface="宋体"/>
              </a:rPr>
              <a:t>共</a:t>
            </a:r>
            <a:r>
              <a:rPr dirty="0" sz="1050" spc="-10">
                <a:latin typeface="宋体"/>
                <a:cs typeface="宋体"/>
              </a:rPr>
              <a:t>许</a:t>
            </a:r>
            <a:r>
              <a:rPr dirty="0" sz="1050" spc="5">
                <a:latin typeface="宋体"/>
                <a:cs typeface="宋体"/>
              </a:rPr>
              <a:t>可</a:t>
            </a:r>
            <a:r>
              <a:rPr dirty="0" sz="1050" spc="-45">
                <a:latin typeface="宋体"/>
                <a:cs typeface="宋体"/>
              </a:rPr>
              <a:t>证</a:t>
            </a:r>
            <a:r>
              <a:rPr dirty="0" sz="1050" spc="-10">
                <a:latin typeface="宋体"/>
                <a:cs typeface="宋体"/>
              </a:rPr>
              <a:t>（</a:t>
            </a:r>
            <a:r>
              <a:rPr dirty="0" sz="1050" spc="85">
                <a:latin typeface="Verdana"/>
                <a:cs typeface="Verdana"/>
              </a:rPr>
              <a:t>M</a:t>
            </a:r>
            <a:r>
              <a:rPr dirty="0" sz="1050" spc="-25">
                <a:latin typeface="Verdana"/>
                <a:cs typeface="Verdana"/>
              </a:rPr>
              <a:t>P</a:t>
            </a:r>
            <a:r>
              <a:rPr dirty="0" sz="1050" spc="-100">
                <a:latin typeface="Verdana"/>
                <a:cs typeface="Verdana"/>
              </a:rPr>
              <a:t>L</a:t>
            </a:r>
            <a:r>
              <a:rPr dirty="0" sz="1050" spc="-55">
                <a:latin typeface="宋体"/>
                <a:cs typeface="宋体"/>
              </a:rPr>
              <a:t>）、</a:t>
            </a:r>
            <a:r>
              <a:rPr dirty="0" sz="1050" spc="95">
                <a:latin typeface="Verdana"/>
                <a:cs typeface="Verdana"/>
              </a:rPr>
              <a:t>G</a:t>
            </a:r>
            <a:r>
              <a:rPr dirty="0" sz="1050" spc="-25">
                <a:latin typeface="Verdana"/>
                <a:cs typeface="Verdana"/>
              </a:rPr>
              <a:t>N</a:t>
            </a:r>
            <a:r>
              <a:rPr dirty="0" sz="1050" spc="-85">
                <a:latin typeface="Verdana"/>
                <a:cs typeface="Verdana"/>
              </a:rPr>
              <a:t>U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通 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公</a:t>
            </a:r>
            <a:r>
              <a:rPr dirty="0" sz="1050" spc="-10">
                <a:latin typeface="宋体"/>
                <a:cs typeface="宋体"/>
              </a:rPr>
              <a:t>共</a:t>
            </a:r>
            <a:r>
              <a:rPr dirty="0" sz="1050" spc="5">
                <a:latin typeface="宋体"/>
                <a:cs typeface="宋体"/>
              </a:rPr>
              <a:t>授</a:t>
            </a:r>
            <a:r>
              <a:rPr dirty="0" sz="1050" spc="-10">
                <a:latin typeface="宋体"/>
                <a:cs typeface="宋体"/>
              </a:rPr>
              <a:t>权</a:t>
            </a:r>
            <a:r>
              <a:rPr dirty="0" sz="1050" spc="5">
                <a:latin typeface="宋体"/>
                <a:cs typeface="宋体"/>
              </a:rPr>
              <a:t>条</a:t>
            </a:r>
            <a:r>
              <a:rPr dirty="0" sz="1050" spc="-10">
                <a:latin typeface="宋体"/>
                <a:cs typeface="宋体"/>
              </a:rPr>
              <a:t>款</a:t>
            </a:r>
            <a:r>
              <a:rPr dirty="0" sz="1050" spc="5">
                <a:latin typeface="宋体"/>
                <a:cs typeface="宋体"/>
              </a:rPr>
              <a:t>（</a:t>
            </a:r>
            <a:r>
              <a:rPr dirty="0" sz="1050" spc="95">
                <a:latin typeface="Verdana"/>
                <a:cs typeface="Verdana"/>
              </a:rPr>
              <a:t>G</a:t>
            </a:r>
            <a:r>
              <a:rPr dirty="0" sz="1050" spc="-10">
                <a:latin typeface="Verdana"/>
                <a:cs typeface="Verdana"/>
              </a:rPr>
              <a:t>P</a:t>
            </a:r>
            <a:r>
              <a:rPr dirty="0" sz="1050" spc="-110">
                <a:latin typeface="Verdana"/>
                <a:cs typeface="Verdana"/>
              </a:rPr>
              <a:t>L</a:t>
            </a:r>
            <a:r>
              <a:rPr dirty="0" sz="1050" spc="-10">
                <a:latin typeface="宋体"/>
                <a:cs typeface="宋体"/>
              </a:rPr>
              <a:t>）</a:t>
            </a:r>
            <a:r>
              <a:rPr dirty="0" sz="1050" spc="5">
                <a:latin typeface="宋体"/>
                <a:cs typeface="宋体"/>
              </a:rPr>
              <a:t>以</a:t>
            </a:r>
            <a:r>
              <a:rPr dirty="0" sz="1050" spc="-5">
                <a:latin typeface="宋体"/>
                <a:cs typeface="宋体"/>
              </a:rPr>
              <a:t>及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95">
                <a:latin typeface="Verdana"/>
                <a:cs typeface="Verdana"/>
              </a:rPr>
              <a:t>G</a:t>
            </a:r>
            <a:r>
              <a:rPr dirty="0" sz="1050" spc="-10">
                <a:latin typeface="Verdana"/>
                <a:cs typeface="Verdana"/>
              </a:rPr>
              <a:t>N</a:t>
            </a:r>
            <a:r>
              <a:rPr dirty="0" sz="1050" spc="-85">
                <a:latin typeface="Verdana"/>
                <a:cs typeface="Verdana"/>
              </a:rPr>
              <a:t>U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较</a:t>
            </a:r>
            <a:r>
              <a:rPr dirty="0" sz="1050" spc="5">
                <a:latin typeface="宋体"/>
                <a:cs typeface="宋体"/>
              </a:rPr>
              <a:t>宽</a:t>
            </a:r>
            <a:r>
              <a:rPr dirty="0" sz="1050" spc="-10">
                <a:latin typeface="宋体"/>
                <a:cs typeface="宋体"/>
              </a:rPr>
              <a:t>松</a:t>
            </a:r>
            <a:r>
              <a:rPr dirty="0" sz="1050" spc="5">
                <a:latin typeface="宋体"/>
                <a:cs typeface="宋体"/>
              </a:rPr>
              <a:t>公</a:t>
            </a:r>
            <a:r>
              <a:rPr dirty="0" sz="1050" spc="-10">
                <a:latin typeface="宋体"/>
                <a:cs typeface="宋体"/>
              </a:rPr>
              <a:t>共</a:t>
            </a:r>
            <a:r>
              <a:rPr dirty="0" sz="1050" spc="5">
                <a:latin typeface="宋体"/>
                <a:cs typeface="宋体"/>
              </a:rPr>
              <a:t>许</a:t>
            </a:r>
            <a:r>
              <a:rPr dirty="0" sz="1050" spc="-10">
                <a:latin typeface="宋体"/>
                <a:cs typeface="宋体"/>
              </a:rPr>
              <a:t>可</a:t>
            </a:r>
            <a:r>
              <a:rPr dirty="0" sz="1050" spc="5">
                <a:latin typeface="宋体"/>
                <a:cs typeface="宋体"/>
              </a:rPr>
              <a:t>证</a:t>
            </a:r>
            <a:r>
              <a:rPr dirty="0" sz="1050" spc="-10">
                <a:latin typeface="宋体"/>
                <a:cs typeface="宋体"/>
              </a:rPr>
              <a:t>（</a:t>
            </a:r>
            <a:r>
              <a:rPr dirty="0" sz="1050" spc="-110">
                <a:latin typeface="Verdana"/>
                <a:cs typeface="Verdana"/>
              </a:rPr>
              <a:t>L</a:t>
            </a:r>
            <a:r>
              <a:rPr dirty="0" sz="1050" spc="95">
                <a:latin typeface="Verdana"/>
                <a:cs typeface="Verdana"/>
              </a:rPr>
              <a:t>G</a:t>
            </a:r>
            <a:r>
              <a:rPr dirty="0" sz="1050" spc="-10">
                <a:latin typeface="Verdana"/>
                <a:cs typeface="Verdana"/>
              </a:rPr>
              <a:t>P</a:t>
            </a:r>
            <a:r>
              <a:rPr dirty="0" sz="1050" spc="-100">
                <a:latin typeface="Verdana"/>
                <a:cs typeface="Verdana"/>
              </a:rPr>
              <a:t>L</a:t>
            </a:r>
            <a:r>
              <a:rPr dirty="0" sz="1050" spc="-10">
                <a:latin typeface="宋体"/>
                <a:cs typeface="宋体"/>
              </a:rPr>
              <a:t>）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宋体"/>
              <a:cs typeface="宋体"/>
            </a:endParaRPr>
          </a:p>
          <a:p>
            <a:pPr marL="469900" indent="-228600">
              <a:lnSpc>
                <a:spcPct val="100000"/>
              </a:lnSpc>
              <a:spcBef>
                <a:spcPts val="5"/>
              </a:spcBef>
              <a:buSzPct val="95238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050" b="1">
                <a:latin typeface="宋体"/>
                <a:cs typeface="宋体"/>
              </a:rPr>
              <a:t>常</a:t>
            </a:r>
            <a:r>
              <a:rPr dirty="0" sz="1050" spc="-10" b="1">
                <a:latin typeface="宋体"/>
                <a:cs typeface="宋体"/>
              </a:rPr>
              <a:t>见</a:t>
            </a:r>
            <a:r>
              <a:rPr dirty="0" sz="1050" spc="-40" b="1">
                <a:latin typeface="宋体"/>
                <a:cs typeface="宋体"/>
              </a:rPr>
              <a:t> </a:t>
            </a:r>
            <a:r>
              <a:rPr dirty="0" sz="1050" spc="50" b="1">
                <a:latin typeface="Tahoma"/>
                <a:cs typeface="Tahoma"/>
              </a:rPr>
              <a:t>Gecko</a:t>
            </a:r>
            <a:r>
              <a:rPr dirty="0" sz="1050" spc="185" b="1">
                <a:latin typeface="Tahoma"/>
                <a:cs typeface="Tahoma"/>
              </a:rPr>
              <a:t> </a:t>
            </a:r>
            <a:r>
              <a:rPr dirty="0" sz="1050" b="1">
                <a:latin typeface="宋体"/>
                <a:cs typeface="宋体"/>
              </a:rPr>
              <a:t>内核浏</a:t>
            </a:r>
            <a:r>
              <a:rPr dirty="0" sz="1050" spc="-15" b="1">
                <a:latin typeface="宋体"/>
                <a:cs typeface="宋体"/>
              </a:rPr>
              <a:t>览</a:t>
            </a:r>
            <a:r>
              <a:rPr dirty="0" sz="1050" spc="-10" b="1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Symbol"/>
              <a:buChar char=""/>
            </a:pPr>
            <a:endParaRPr sz="1350">
              <a:latin typeface="宋体"/>
              <a:cs typeface="宋体"/>
            </a:endParaRPr>
          </a:p>
          <a:p>
            <a:pPr marL="231775">
              <a:lnSpc>
                <a:spcPct val="100000"/>
              </a:lnSpc>
              <a:spcBef>
                <a:spcPts val="5"/>
              </a:spcBef>
              <a:tabLst>
                <a:tab pos="1914525" algn="l"/>
              </a:tabLst>
            </a:pPr>
            <a:r>
              <a:rPr dirty="0" sz="1050" spc="85">
                <a:solidFill>
                  <a:srgbClr val="2E7B2E"/>
                </a:solidFill>
                <a:latin typeface="Verdana"/>
                <a:cs typeface="Verdana"/>
                <a:hlinkClick r:id="rId21"/>
              </a:rPr>
              <a:t>M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  <a:hlinkClick r:id="rId21"/>
              </a:rPr>
              <a:t>o</a:t>
            </a:r>
            <a:r>
              <a:rPr dirty="0" sz="1050" spc="-110">
                <a:solidFill>
                  <a:srgbClr val="2E7B2E"/>
                </a:solidFill>
                <a:latin typeface="Verdana"/>
                <a:cs typeface="Verdana"/>
                <a:hlinkClick r:id="rId21"/>
              </a:rPr>
              <a:t>z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21"/>
              </a:rPr>
              <a:t>ill</a:t>
            </a:r>
            <a:r>
              <a:rPr dirty="0" sz="1050" spc="80">
                <a:solidFill>
                  <a:srgbClr val="2E7B2E"/>
                </a:solidFill>
                <a:latin typeface="Verdana"/>
                <a:cs typeface="Verdana"/>
                <a:hlinkClick r:id="rId21"/>
              </a:rPr>
              <a:t>a</a:t>
            </a:r>
            <a:r>
              <a:rPr dirty="0" sz="1050" spc="-100">
                <a:solidFill>
                  <a:srgbClr val="2E7B2E"/>
                </a:solidFill>
                <a:latin typeface="Verdana"/>
                <a:cs typeface="Verdana"/>
                <a:hlinkClick r:id="rId21"/>
              </a:rPr>
              <a:t> </a:t>
            </a:r>
            <a:r>
              <a:rPr dirty="0" sz="1050" spc="-105">
                <a:solidFill>
                  <a:srgbClr val="2E7B2E"/>
                </a:solidFill>
                <a:latin typeface="Verdana"/>
                <a:cs typeface="Verdana"/>
                <a:hlinkClick r:id="rId21"/>
              </a:rPr>
              <a:t>F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21"/>
              </a:rPr>
              <a:t>i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21"/>
              </a:rPr>
              <a:t>r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21"/>
              </a:rPr>
              <a:t>e</a:t>
            </a:r>
            <a:r>
              <a:rPr dirty="0" sz="1050" spc="-50">
                <a:solidFill>
                  <a:srgbClr val="2E7B2E"/>
                </a:solidFill>
                <a:latin typeface="Verdana"/>
                <a:cs typeface="Verdana"/>
                <a:hlinkClick r:id="rId21"/>
              </a:rPr>
              <a:t>f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  <a:hlinkClick r:id="rId21"/>
              </a:rPr>
              <a:t>o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  <a:hlinkClick r:id="rId21"/>
              </a:rPr>
              <a:t>x</a:t>
            </a:r>
            <a:r>
              <a:rPr dirty="0" sz="1050" spc="170">
                <a:solidFill>
                  <a:srgbClr val="2E7B2E"/>
                </a:solidFill>
                <a:latin typeface="Verdana"/>
                <a:cs typeface="Verdana"/>
                <a:hlinkClick r:id="rId21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21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21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21"/>
              </a:rPr>
              <a:t>器</a:t>
            </a:r>
            <a:r>
              <a:rPr dirty="0" sz="1050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-105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F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i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r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e</a:t>
            </a:r>
            <a:r>
              <a:rPr dirty="0" sz="1050" spc="-50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f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o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x</a:t>
            </a:r>
            <a:r>
              <a:rPr dirty="0" sz="1050" spc="-70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 </a:t>
            </a:r>
            <a:r>
              <a:rPr dirty="0" sz="1050" spc="45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A</a:t>
            </a:r>
            <a:r>
              <a:rPr dirty="0" sz="1050" spc="-30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u</a:t>
            </a:r>
            <a:r>
              <a:rPr dirty="0" sz="1050" spc="-130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r</a:t>
            </a:r>
            <a:r>
              <a:rPr dirty="0" sz="1050" spc="40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o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r</a:t>
            </a:r>
            <a:r>
              <a:rPr dirty="0" sz="1050" spc="80">
                <a:solidFill>
                  <a:srgbClr val="2E7B2E"/>
                </a:solidFill>
                <a:latin typeface="Verdana"/>
                <a:cs typeface="Verdana"/>
                <a:hlinkClick r:id="rId22"/>
              </a:rPr>
              <a:t>a</a:t>
            </a:r>
            <a:endParaRPr sz="1050">
              <a:latin typeface="Verdana"/>
              <a:cs typeface="Verdana"/>
            </a:endParaRPr>
          </a:p>
          <a:p>
            <a:pPr marL="165100" marR="2714625" indent="76200">
              <a:lnSpc>
                <a:spcPts val="3040"/>
              </a:lnSpc>
              <a:spcBef>
                <a:spcPts val="250"/>
              </a:spcBef>
              <a:buSzPct val="95238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050" b="1">
                <a:latin typeface="宋体"/>
                <a:cs typeface="宋体"/>
              </a:rPr>
              <a:t>常</a:t>
            </a:r>
            <a:r>
              <a:rPr dirty="0" sz="1050" spc="-10" b="1">
                <a:latin typeface="宋体"/>
                <a:cs typeface="宋体"/>
              </a:rPr>
              <a:t>见</a:t>
            </a:r>
            <a:r>
              <a:rPr dirty="0" sz="1050" spc="-5" b="1">
                <a:latin typeface="宋体"/>
                <a:cs typeface="宋体"/>
              </a:rPr>
              <a:t> </a:t>
            </a:r>
            <a:r>
              <a:rPr dirty="0" sz="1050" spc="90" b="1">
                <a:latin typeface="Tahoma"/>
                <a:cs typeface="Tahoma"/>
              </a:rPr>
              <a:t>G</a:t>
            </a:r>
            <a:r>
              <a:rPr dirty="0" sz="1050" spc="45" b="1">
                <a:latin typeface="Tahoma"/>
                <a:cs typeface="Tahoma"/>
              </a:rPr>
              <a:t>e</a:t>
            </a:r>
            <a:r>
              <a:rPr dirty="0" sz="1050" spc="114" b="1">
                <a:latin typeface="Tahoma"/>
                <a:cs typeface="Tahoma"/>
              </a:rPr>
              <a:t>c</a:t>
            </a:r>
            <a:r>
              <a:rPr dirty="0" sz="1050" spc="-25" b="1">
                <a:latin typeface="Tahoma"/>
                <a:cs typeface="Tahoma"/>
              </a:rPr>
              <a:t>k</a:t>
            </a:r>
            <a:r>
              <a:rPr dirty="0" sz="1050" spc="35" b="1">
                <a:latin typeface="Tahoma"/>
                <a:cs typeface="Tahoma"/>
              </a:rPr>
              <a:t>o</a:t>
            </a:r>
            <a:r>
              <a:rPr dirty="0" sz="1050" spc="-15" b="1">
                <a:latin typeface="宋体"/>
                <a:cs typeface="宋体"/>
              </a:rPr>
              <a:t>、</a:t>
            </a:r>
            <a:r>
              <a:rPr dirty="0" sz="1050" spc="-200" b="1">
                <a:latin typeface="Tahoma"/>
                <a:cs typeface="Tahoma"/>
              </a:rPr>
              <a:t>T</a:t>
            </a:r>
            <a:r>
              <a:rPr dirty="0" sz="1050" spc="-125" b="1">
                <a:latin typeface="Tahoma"/>
                <a:cs typeface="Tahoma"/>
              </a:rPr>
              <a:t>r</a:t>
            </a:r>
            <a:r>
              <a:rPr dirty="0" sz="1050" spc="-70" b="1">
                <a:latin typeface="Tahoma"/>
                <a:cs typeface="Tahoma"/>
              </a:rPr>
              <a:t>i</a:t>
            </a:r>
            <a:r>
              <a:rPr dirty="0" sz="1050" spc="15" b="1">
                <a:latin typeface="Tahoma"/>
                <a:cs typeface="Tahoma"/>
              </a:rPr>
              <a:t>d</a:t>
            </a:r>
            <a:r>
              <a:rPr dirty="0" sz="1050" spc="45" b="1">
                <a:latin typeface="Tahoma"/>
                <a:cs typeface="Tahoma"/>
              </a:rPr>
              <a:t>e</a:t>
            </a:r>
            <a:r>
              <a:rPr dirty="0" sz="1050" spc="-50" b="1">
                <a:latin typeface="Tahoma"/>
                <a:cs typeface="Tahoma"/>
              </a:rPr>
              <a:t>n</a:t>
            </a:r>
            <a:r>
              <a:rPr dirty="0" sz="1050" spc="-125" b="1">
                <a:latin typeface="Tahoma"/>
                <a:cs typeface="Tahoma"/>
              </a:rPr>
              <a:t>t</a:t>
            </a:r>
            <a:r>
              <a:rPr dirty="0" sz="1050" spc="-25" b="1">
                <a:latin typeface="Tahoma"/>
                <a:cs typeface="Tahoma"/>
              </a:rPr>
              <a:t> </a:t>
            </a:r>
            <a:r>
              <a:rPr dirty="0" sz="1050" b="1">
                <a:latin typeface="宋体"/>
                <a:cs typeface="宋体"/>
              </a:rPr>
              <a:t>等内核</a:t>
            </a:r>
            <a:r>
              <a:rPr dirty="0" sz="1050" spc="-15" b="1">
                <a:latin typeface="宋体"/>
                <a:cs typeface="宋体"/>
              </a:rPr>
              <a:t>浏</a:t>
            </a:r>
            <a:r>
              <a:rPr dirty="0" sz="1050" b="1">
                <a:latin typeface="宋体"/>
                <a:cs typeface="宋体"/>
              </a:rPr>
              <a:t>览</a:t>
            </a:r>
            <a:r>
              <a:rPr dirty="0" sz="1050" spc="-10" b="1">
                <a:latin typeface="宋体"/>
                <a:cs typeface="宋体"/>
              </a:rPr>
              <a:t>器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23"/>
              </a:rPr>
              <a:t>神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23"/>
              </a:rPr>
              <a:t>马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23"/>
              </a:rPr>
              <a:t>双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23"/>
              </a:rPr>
              <a:t>核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23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23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23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1050" b="1">
                <a:latin typeface="宋体"/>
                <a:cs typeface="宋体"/>
              </a:rPr>
              <a:t>四</a:t>
            </a:r>
            <a:r>
              <a:rPr dirty="0" sz="1050" spc="-15" b="1">
                <a:latin typeface="宋体"/>
                <a:cs typeface="宋体"/>
              </a:rPr>
              <a:t>：</a:t>
            </a:r>
            <a:r>
              <a:rPr dirty="0" sz="1050" spc="-105" b="1">
                <a:latin typeface="Tahoma"/>
                <a:cs typeface="Tahoma"/>
              </a:rPr>
              <a:t>P</a:t>
            </a:r>
            <a:r>
              <a:rPr dirty="0" sz="1050" spc="-125" b="1">
                <a:latin typeface="Tahoma"/>
                <a:cs typeface="Tahoma"/>
              </a:rPr>
              <a:t>r</a:t>
            </a:r>
            <a:r>
              <a:rPr dirty="0" sz="1050" spc="45" b="1">
                <a:latin typeface="Tahoma"/>
                <a:cs typeface="Tahoma"/>
              </a:rPr>
              <a:t>e</a:t>
            </a:r>
            <a:r>
              <a:rPr dirty="0" sz="1050" spc="-90" b="1">
                <a:latin typeface="Tahoma"/>
                <a:cs typeface="Tahoma"/>
              </a:rPr>
              <a:t>s</a:t>
            </a:r>
            <a:r>
              <a:rPr dirty="0" sz="1050" spc="-130" b="1">
                <a:latin typeface="Tahoma"/>
                <a:cs typeface="Tahoma"/>
              </a:rPr>
              <a:t>t</a:t>
            </a:r>
            <a:r>
              <a:rPr dirty="0" sz="1050" spc="20" b="1">
                <a:latin typeface="Tahoma"/>
                <a:cs typeface="Tahoma"/>
              </a:rPr>
              <a:t>o</a:t>
            </a:r>
            <a:r>
              <a:rPr dirty="0" sz="1050" spc="-30" b="1">
                <a:latin typeface="Tahoma"/>
                <a:cs typeface="Tahoma"/>
              </a:rPr>
              <a:t> </a:t>
            </a:r>
            <a:r>
              <a:rPr dirty="0" sz="1050" b="1">
                <a:latin typeface="宋体"/>
                <a:cs typeface="宋体"/>
              </a:rPr>
              <a:t>内</a:t>
            </a:r>
            <a:r>
              <a:rPr dirty="0" sz="1050" spc="-10" b="1">
                <a:latin typeface="宋体"/>
                <a:cs typeface="宋体"/>
              </a:rPr>
              <a:t>核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宋体"/>
              <a:cs typeface="宋体"/>
            </a:endParaRPr>
          </a:p>
          <a:p>
            <a:pPr algn="just" marL="12700" marR="81280">
              <a:lnSpc>
                <a:spcPct val="126699"/>
              </a:lnSpc>
            </a:pPr>
            <a:r>
              <a:rPr dirty="0" sz="1050" spc="-25">
                <a:latin typeface="Verdana"/>
                <a:cs typeface="Verdana"/>
              </a:rPr>
              <a:t>P</a:t>
            </a:r>
            <a:r>
              <a:rPr dirty="0" sz="1050" spc="-130">
                <a:latin typeface="Verdana"/>
                <a:cs typeface="Verdana"/>
              </a:rPr>
              <a:t>r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45">
                <a:latin typeface="Verdana"/>
                <a:cs typeface="Verdana"/>
              </a:rPr>
              <a:t>s</a:t>
            </a:r>
            <a:r>
              <a:rPr dirty="0" sz="1050" spc="-70">
                <a:latin typeface="Verdana"/>
                <a:cs typeface="Verdana"/>
              </a:rPr>
              <a:t>t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一</a:t>
            </a:r>
            <a:r>
              <a:rPr dirty="0" sz="1050" spc="-10">
                <a:latin typeface="宋体"/>
                <a:cs typeface="宋体"/>
              </a:rPr>
              <a:t>个</a:t>
            </a:r>
            <a:r>
              <a:rPr dirty="0" sz="1050" spc="-5">
                <a:latin typeface="宋体"/>
                <a:cs typeface="宋体"/>
              </a:rPr>
              <a:t>由</a:t>
            </a:r>
            <a:r>
              <a:rPr dirty="0" sz="1050" spc="-240">
                <a:latin typeface="宋体"/>
                <a:cs typeface="宋体"/>
              </a:rPr>
              <a:t> </a:t>
            </a:r>
            <a:r>
              <a:rPr dirty="0" sz="1050" spc="80">
                <a:latin typeface="Verdana"/>
                <a:cs typeface="Verdana"/>
              </a:rPr>
              <a:t>O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80">
                <a:latin typeface="Verdana"/>
                <a:cs typeface="Verdana"/>
              </a:rPr>
              <a:t>a</a:t>
            </a:r>
            <a:r>
              <a:rPr dirty="0" sz="1050" spc="-75">
                <a:latin typeface="Verdana"/>
                <a:cs typeface="Verdana"/>
              </a:rPr>
              <a:t> </a:t>
            </a:r>
            <a:r>
              <a:rPr dirty="0" sz="1050" spc="-204">
                <a:latin typeface="Verdana"/>
                <a:cs typeface="Verdana"/>
              </a:rPr>
              <a:t>S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40">
                <a:latin typeface="Verdana"/>
                <a:cs typeface="Verdana"/>
              </a:rPr>
              <a:t>f</a:t>
            </a:r>
            <a:r>
              <a:rPr dirty="0" sz="1050" spc="-70">
                <a:latin typeface="Verdana"/>
                <a:cs typeface="Verdana"/>
              </a:rPr>
              <a:t>t</a:t>
            </a:r>
            <a:r>
              <a:rPr dirty="0" sz="1050" spc="10">
                <a:latin typeface="Verdana"/>
                <a:cs typeface="Verdana"/>
              </a:rPr>
              <a:t>w</a:t>
            </a:r>
            <a:r>
              <a:rPr dirty="0" sz="1050" spc="85">
                <a:latin typeface="Verdana"/>
                <a:cs typeface="Verdana"/>
              </a:rPr>
              <a:t>a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9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开</a:t>
            </a:r>
            <a:r>
              <a:rPr dirty="0" sz="1050" spc="5">
                <a:latin typeface="宋体"/>
                <a:cs typeface="宋体"/>
              </a:rPr>
              <a:t>发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">
                <a:latin typeface="宋体"/>
                <a:cs typeface="宋体"/>
              </a:rPr>
              <a:t>排</a:t>
            </a:r>
            <a:r>
              <a:rPr dirty="0" sz="1050" spc="5">
                <a:latin typeface="宋体"/>
                <a:cs typeface="宋体"/>
              </a:rPr>
              <a:t>版</a:t>
            </a:r>
            <a:r>
              <a:rPr dirty="0" sz="1050" spc="-10">
                <a:latin typeface="宋体"/>
                <a:cs typeface="宋体"/>
              </a:rPr>
              <a:t>引</a:t>
            </a:r>
            <a:r>
              <a:rPr dirty="0" sz="1050" spc="5">
                <a:latin typeface="宋体"/>
                <a:cs typeface="宋体"/>
              </a:rPr>
              <a:t>擎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-5">
                <a:latin typeface="宋体"/>
                <a:cs typeface="宋体"/>
              </a:rPr>
              <a:t>供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80">
                <a:latin typeface="Verdana"/>
                <a:cs typeface="Verdana"/>
              </a:rPr>
              <a:t>O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85">
                <a:latin typeface="Verdana"/>
                <a:cs typeface="Verdana"/>
              </a:rPr>
              <a:t>a</a:t>
            </a:r>
            <a:r>
              <a:rPr dirty="0" sz="1050" spc="-95">
                <a:latin typeface="Verdana"/>
                <a:cs typeface="Verdana"/>
              </a:rPr>
              <a:t>7</a:t>
            </a:r>
            <a:r>
              <a:rPr dirty="0" sz="1050" spc="-100">
                <a:latin typeface="Verdana"/>
                <a:cs typeface="Verdana"/>
              </a:rPr>
              <a:t>.</a:t>
            </a:r>
            <a:r>
              <a:rPr dirty="0" sz="1050" spc="-90">
                <a:latin typeface="Verdana"/>
                <a:cs typeface="Verdana"/>
              </a:rPr>
              <a:t>0</a:t>
            </a:r>
            <a:r>
              <a:rPr dirty="0" sz="1050" spc="-8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及</a:t>
            </a:r>
            <a:r>
              <a:rPr dirty="0" sz="1050" spc="5">
                <a:latin typeface="宋体"/>
                <a:cs typeface="宋体"/>
              </a:rPr>
              <a:t>以</a:t>
            </a:r>
            <a:r>
              <a:rPr dirty="0" sz="1050" spc="-10">
                <a:latin typeface="宋体"/>
                <a:cs typeface="宋体"/>
              </a:rPr>
              <a:t>后</a:t>
            </a:r>
            <a:r>
              <a:rPr dirty="0" sz="1050" spc="5">
                <a:latin typeface="宋体"/>
                <a:cs typeface="宋体"/>
              </a:rPr>
              <a:t>版</a:t>
            </a:r>
            <a:r>
              <a:rPr dirty="0" sz="1050" spc="-10">
                <a:latin typeface="宋体"/>
                <a:cs typeface="宋体"/>
              </a:rPr>
              <a:t>使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5">
                <a:latin typeface="宋体"/>
                <a:cs typeface="宋体"/>
              </a:rPr>
              <a:t>。  </a:t>
            </a:r>
            <a:r>
              <a:rPr dirty="0" sz="1050" spc="-25">
                <a:latin typeface="Verdana"/>
                <a:cs typeface="Verdana"/>
              </a:rPr>
              <a:t>P</a:t>
            </a:r>
            <a:r>
              <a:rPr dirty="0" sz="1050" spc="-130">
                <a:latin typeface="Verdana"/>
                <a:cs typeface="Verdana"/>
              </a:rPr>
              <a:t>r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45">
                <a:latin typeface="Verdana"/>
                <a:cs typeface="Verdana"/>
              </a:rPr>
              <a:t>s</a:t>
            </a:r>
            <a:r>
              <a:rPr dirty="0" sz="1050" spc="-70">
                <a:latin typeface="Verdana"/>
                <a:cs typeface="Verdana"/>
              </a:rPr>
              <a:t>t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取</a:t>
            </a:r>
            <a:r>
              <a:rPr dirty="0" sz="1050" spc="5">
                <a:latin typeface="宋体"/>
                <a:cs typeface="宋体"/>
              </a:rPr>
              <a:t>代</a:t>
            </a:r>
            <a:r>
              <a:rPr dirty="0" sz="1050" spc="-10">
                <a:latin typeface="宋体"/>
                <a:cs typeface="宋体"/>
              </a:rPr>
              <a:t>了</a:t>
            </a:r>
            <a:r>
              <a:rPr dirty="0" sz="1050" spc="5">
                <a:latin typeface="宋体"/>
                <a:cs typeface="宋体"/>
              </a:rPr>
              <a:t>旧</a:t>
            </a:r>
            <a:r>
              <a:rPr dirty="0" sz="1050" spc="-5">
                <a:latin typeface="宋体"/>
                <a:cs typeface="宋体"/>
              </a:rPr>
              <a:t>版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80">
                <a:latin typeface="Verdana"/>
                <a:cs typeface="Verdana"/>
              </a:rPr>
              <a:t>O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80">
                <a:latin typeface="Verdana"/>
                <a:cs typeface="Verdana"/>
              </a:rPr>
              <a:t>a</a:t>
            </a:r>
            <a:r>
              <a:rPr dirty="0" sz="1050" spc="-65">
                <a:latin typeface="Verdana"/>
                <a:cs typeface="Verdana"/>
              </a:rPr>
              <a:t> 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至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0">
                <a:latin typeface="Verdana"/>
                <a:cs typeface="Verdana"/>
              </a:rPr>
              <a:t>6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本</a:t>
            </a:r>
            <a:r>
              <a:rPr dirty="0" sz="1050" spc="-10">
                <a:latin typeface="宋体"/>
                <a:cs typeface="宋体"/>
              </a:rPr>
              <a:t>使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5">
                <a:latin typeface="宋体"/>
                <a:cs typeface="宋体"/>
              </a:rPr>
              <a:t>的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105">
                <a:latin typeface="Verdana"/>
                <a:cs typeface="Verdana"/>
              </a:rPr>
              <a:t>E</a:t>
            </a:r>
            <a:r>
              <a:rPr dirty="0" sz="1050" spc="-75">
                <a:latin typeface="Verdana"/>
                <a:cs typeface="Verdana"/>
              </a:rPr>
              <a:t>l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00">
                <a:latin typeface="Verdana"/>
                <a:cs typeface="Verdana"/>
              </a:rPr>
              <a:t>k</a:t>
            </a:r>
            <a:r>
              <a:rPr dirty="0" sz="1050" spc="-70">
                <a:latin typeface="Verdana"/>
                <a:cs typeface="Verdana"/>
              </a:rPr>
              <a:t>t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80">
                <a:latin typeface="Verdana"/>
                <a:cs typeface="Verdana"/>
              </a:rPr>
              <a:t>a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排</a:t>
            </a:r>
            <a:r>
              <a:rPr dirty="0" sz="1050" spc="5">
                <a:latin typeface="宋体"/>
                <a:cs typeface="宋体"/>
              </a:rPr>
              <a:t>版</a:t>
            </a:r>
            <a:r>
              <a:rPr dirty="0" sz="1050" spc="-10">
                <a:latin typeface="宋体"/>
                <a:cs typeface="宋体"/>
              </a:rPr>
              <a:t>引</a:t>
            </a:r>
            <a:r>
              <a:rPr dirty="0" sz="1050" spc="5">
                <a:latin typeface="宋体"/>
                <a:cs typeface="宋体"/>
              </a:rPr>
              <a:t>擎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包</a:t>
            </a:r>
            <a:r>
              <a:rPr dirty="0" sz="1050" spc="-10">
                <a:latin typeface="宋体"/>
                <a:cs typeface="宋体"/>
              </a:rPr>
              <a:t>括</a:t>
            </a:r>
            <a:r>
              <a:rPr dirty="0" sz="1050" spc="5">
                <a:latin typeface="宋体"/>
                <a:cs typeface="宋体"/>
              </a:rPr>
              <a:t>加</a:t>
            </a:r>
            <a:r>
              <a:rPr dirty="0" sz="1050" spc="-10">
                <a:latin typeface="宋体"/>
                <a:cs typeface="宋体"/>
              </a:rPr>
              <a:t>入</a:t>
            </a:r>
            <a:r>
              <a:rPr dirty="0" sz="1050" spc="5">
                <a:latin typeface="宋体"/>
                <a:cs typeface="宋体"/>
              </a:rPr>
              <a:t>动</a:t>
            </a:r>
            <a:r>
              <a:rPr dirty="0" sz="1050" spc="-10">
                <a:latin typeface="宋体"/>
                <a:cs typeface="宋体"/>
              </a:rPr>
              <a:t>态</a:t>
            </a:r>
            <a:r>
              <a:rPr dirty="0" sz="1050" spc="5">
                <a:latin typeface="宋体"/>
                <a:cs typeface="宋体"/>
              </a:rPr>
              <a:t>功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例</a:t>
            </a:r>
            <a:r>
              <a:rPr dirty="0" sz="1050" spc="-5">
                <a:latin typeface="宋体"/>
                <a:cs typeface="宋体"/>
              </a:rPr>
              <a:t>如 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页</a:t>
            </a:r>
            <a:r>
              <a:rPr dirty="0" sz="1050" spc="-10">
                <a:latin typeface="宋体"/>
                <a:cs typeface="宋体"/>
              </a:rPr>
              <a:t>或</a:t>
            </a:r>
            <a:r>
              <a:rPr dirty="0" sz="1050" spc="5">
                <a:latin typeface="宋体"/>
                <a:cs typeface="宋体"/>
              </a:rPr>
              <a:t>其</a:t>
            </a:r>
            <a:r>
              <a:rPr dirty="0" sz="1050" spc="-10">
                <a:latin typeface="宋体"/>
                <a:cs typeface="宋体"/>
              </a:rPr>
              <a:t>部</a:t>
            </a:r>
            <a:r>
              <a:rPr dirty="0" sz="1050" spc="5">
                <a:latin typeface="宋体"/>
                <a:cs typeface="宋体"/>
              </a:rPr>
              <a:t>分</a:t>
            </a:r>
            <a:r>
              <a:rPr dirty="0" sz="1050" spc="-10">
                <a:latin typeface="宋体"/>
                <a:cs typeface="宋体"/>
              </a:rPr>
              <a:t>可</a:t>
            </a:r>
            <a:r>
              <a:rPr dirty="0" sz="1050" spc="5">
                <a:latin typeface="宋体"/>
                <a:cs typeface="宋体"/>
              </a:rPr>
              <a:t>随</a:t>
            </a:r>
            <a:r>
              <a:rPr dirty="0" sz="1050" spc="-5">
                <a:latin typeface="宋体"/>
                <a:cs typeface="宋体"/>
              </a:rPr>
              <a:t>着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35">
                <a:latin typeface="Verdana"/>
                <a:cs typeface="Verdana"/>
              </a:rPr>
              <a:t>D</a:t>
            </a:r>
            <a:r>
              <a:rPr dirty="0" sz="1050" spc="80">
                <a:latin typeface="Verdana"/>
                <a:cs typeface="Verdana"/>
              </a:rPr>
              <a:t>O</a:t>
            </a:r>
            <a:r>
              <a:rPr dirty="0" sz="1050" spc="75">
                <a:latin typeface="Verdana"/>
                <a:cs typeface="Verdana"/>
              </a:rPr>
              <a:t>M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及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204">
                <a:latin typeface="Verdana"/>
                <a:cs typeface="Verdana"/>
              </a:rPr>
              <a:t>S</a:t>
            </a:r>
            <a:r>
              <a:rPr dirty="0" sz="1050" spc="130">
                <a:latin typeface="Verdana"/>
                <a:cs typeface="Verdana"/>
              </a:rPr>
              <a:t>c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60">
                <a:latin typeface="Verdana"/>
                <a:cs typeface="Verdana"/>
              </a:rPr>
              <a:t>t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语</a:t>
            </a:r>
            <a:r>
              <a:rPr dirty="0" sz="1050" spc="5">
                <a:latin typeface="宋体"/>
                <a:cs typeface="宋体"/>
              </a:rPr>
              <a:t>法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事</a:t>
            </a:r>
            <a:r>
              <a:rPr dirty="0" sz="1050" spc="-10">
                <a:latin typeface="宋体"/>
                <a:cs typeface="宋体"/>
              </a:rPr>
              <a:t>件</a:t>
            </a:r>
            <a:r>
              <a:rPr dirty="0" sz="1050" spc="5">
                <a:latin typeface="宋体"/>
                <a:cs typeface="宋体"/>
              </a:rPr>
              <a:t>而</a:t>
            </a:r>
            <a:r>
              <a:rPr dirty="0" sz="1050" spc="-10">
                <a:latin typeface="宋体"/>
                <a:cs typeface="宋体"/>
              </a:rPr>
              <a:t>重</a:t>
            </a:r>
            <a:r>
              <a:rPr dirty="0" sz="1050" spc="5">
                <a:latin typeface="宋体"/>
                <a:cs typeface="宋体"/>
              </a:rPr>
              <a:t>新</a:t>
            </a:r>
            <a:r>
              <a:rPr dirty="0" sz="1050" spc="-10">
                <a:latin typeface="宋体"/>
                <a:cs typeface="宋体"/>
              </a:rPr>
              <a:t>排</a:t>
            </a:r>
            <a:r>
              <a:rPr dirty="0" sz="1050" spc="5">
                <a:latin typeface="宋体"/>
                <a:cs typeface="宋体"/>
              </a:rPr>
              <a:t>版</a:t>
            </a:r>
            <a:r>
              <a:rPr dirty="0" sz="1050" spc="-10">
                <a:latin typeface="宋体"/>
                <a:cs typeface="宋体"/>
              </a:rPr>
              <a:t>。</a:t>
            </a:r>
            <a:r>
              <a:rPr dirty="0" sz="1050" spc="-5">
                <a:latin typeface="宋体"/>
                <a:cs typeface="宋体"/>
              </a:rPr>
              <a:t>。</a:t>
            </a:r>
            <a:r>
              <a:rPr dirty="0" sz="1050">
                <a:latin typeface="宋体"/>
                <a:cs typeface="宋体"/>
              </a:rPr>
              <a:t>  </a:t>
            </a:r>
            <a:r>
              <a:rPr dirty="0" sz="1050" spc="160">
                <a:latin typeface="宋体"/>
                <a:cs typeface="宋体"/>
              </a:rPr>
              <a:t> </a:t>
            </a:r>
            <a:r>
              <a:rPr dirty="0" sz="1050" spc="80">
                <a:solidFill>
                  <a:srgbClr val="2E7B2E"/>
                </a:solidFill>
                <a:latin typeface="Verdana"/>
                <a:cs typeface="Verdana"/>
                <a:hlinkClick r:id="rId24"/>
              </a:rPr>
              <a:t>O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24"/>
              </a:rPr>
              <a:t>p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24"/>
              </a:rPr>
              <a:t>e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24"/>
              </a:rPr>
              <a:t>r</a:t>
            </a:r>
            <a:r>
              <a:rPr dirty="0" sz="1050" spc="80">
                <a:solidFill>
                  <a:srgbClr val="2E7B2E"/>
                </a:solidFill>
                <a:latin typeface="Verdana"/>
                <a:cs typeface="Verdana"/>
                <a:hlinkClick r:id="rId24"/>
              </a:rPr>
              <a:t>a</a:t>
            </a:r>
            <a:r>
              <a:rPr dirty="0" sz="1050" spc="165">
                <a:solidFill>
                  <a:srgbClr val="2E7B2E"/>
                </a:solidFill>
                <a:latin typeface="Verdana"/>
                <a:cs typeface="Verdana"/>
                <a:hlinkClick r:id="rId24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24"/>
              </a:rPr>
              <a:t>浏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24"/>
              </a:rPr>
              <a:t>览</a:t>
            </a:r>
            <a:endParaRPr sz="1050">
              <a:latin typeface="宋体"/>
              <a:cs typeface="宋体"/>
            </a:endParaRPr>
          </a:p>
          <a:p>
            <a:pPr algn="ctr" marR="3644900">
              <a:lnSpc>
                <a:spcPct val="100000"/>
              </a:lnSpc>
              <a:spcBef>
                <a:spcPts val="300"/>
              </a:spcBef>
              <a:tabLst>
                <a:tab pos="464184" algn="l"/>
              </a:tabLst>
            </a:pP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器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</a:rPr>
              <a:t>	</a:t>
            </a:r>
            <a:r>
              <a:rPr dirty="0" sz="1050" spc="80">
                <a:solidFill>
                  <a:srgbClr val="2E7B2E"/>
                </a:solidFill>
                <a:latin typeface="Verdana"/>
                <a:cs typeface="Verdana"/>
                <a:hlinkClick r:id="rId25"/>
              </a:rPr>
              <a:t>O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25"/>
              </a:rPr>
              <a:t>p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25"/>
              </a:rPr>
              <a:t>e</a:t>
            </a:r>
            <a:r>
              <a:rPr dirty="0" sz="1050" spc="-140">
                <a:solidFill>
                  <a:srgbClr val="2E7B2E"/>
                </a:solidFill>
                <a:latin typeface="Verdana"/>
                <a:cs typeface="Verdana"/>
                <a:hlinkClick r:id="rId25"/>
              </a:rPr>
              <a:t>r</a:t>
            </a:r>
            <a:r>
              <a:rPr dirty="0" sz="1050" spc="80">
                <a:solidFill>
                  <a:srgbClr val="2E7B2E"/>
                </a:solidFill>
                <a:latin typeface="Verdana"/>
                <a:cs typeface="Verdana"/>
                <a:hlinkClick r:id="rId25"/>
              </a:rPr>
              <a:t>a</a:t>
            </a:r>
            <a:r>
              <a:rPr dirty="0" sz="1050" spc="-75">
                <a:solidFill>
                  <a:srgbClr val="2E7B2E"/>
                </a:solidFill>
                <a:latin typeface="Verdana"/>
                <a:cs typeface="Verdana"/>
                <a:hlinkClick r:id="rId25"/>
              </a:rPr>
              <a:t> </a:t>
            </a:r>
            <a:r>
              <a:rPr dirty="0" sz="1050" spc="-25">
                <a:solidFill>
                  <a:srgbClr val="2E7B2E"/>
                </a:solidFill>
                <a:latin typeface="Verdana"/>
                <a:cs typeface="Verdana"/>
                <a:hlinkClick r:id="rId25"/>
              </a:rPr>
              <a:t>N</a:t>
            </a:r>
            <a:r>
              <a:rPr dirty="0" sz="1050" spc="50">
                <a:solidFill>
                  <a:srgbClr val="2E7B2E"/>
                </a:solidFill>
                <a:latin typeface="Verdana"/>
                <a:cs typeface="Verdana"/>
                <a:hlinkClick r:id="rId25"/>
              </a:rPr>
              <a:t>e</a:t>
            </a:r>
            <a:r>
              <a:rPr dirty="0" sz="1050" spc="-120">
                <a:solidFill>
                  <a:srgbClr val="2E7B2E"/>
                </a:solidFill>
                <a:latin typeface="Verdana"/>
                <a:cs typeface="Verdana"/>
                <a:hlinkClick r:id="rId25"/>
              </a:rPr>
              <a:t>x</a:t>
            </a:r>
            <a:r>
              <a:rPr dirty="0" sz="1050" spc="-60">
                <a:solidFill>
                  <a:srgbClr val="2E7B2E"/>
                </a:solidFill>
                <a:latin typeface="Verdana"/>
                <a:cs typeface="Verdana"/>
                <a:hlinkClick r:id="rId25"/>
              </a:rPr>
              <a:t>t</a:t>
            </a:r>
            <a:r>
              <a:rPr dirty="0" sz="1050" spc="175">
                <a:solidFill>
                  <a:srgbClr val="2E7B2E"/>
                </a:solidFill>
                <a:latin typeface="Verdana"/>
                <a:cs typeface="Verdana"/>
                <a:hlinkClick r:id="rId25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25"/>
              </a:rPr>
              <a:t>浏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25"/>
              </a:rPr>
              <a:t>览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25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1050" spc="-95">
                <a:latin typeface="Verdana"/>
                <a:cs typeface="Verdana"/>
              </a:rPr>
              <a:t>9</a:t>
            </a:r>
            <a:r>
              <a:rPr dirty="0" sz="1050" spc="-10">
                <a:latin typeface="宋体"/>
                <a:cs typeface="宋体"/>
              </a:rPr>
              <a:t>、</a:t>
            </a:r>
            <a:r>
              <a:rPr dirty="0" sz="1050" spc="5">
                <a:latin typeface="宋体"/>
                <a:cs typeface="宋体"/>
              </a:rPr>
              <a:t>搜</a:t>
            </a:r>
            <a:r>
              <a:rPr dirty="0" sz="1050" spc="-10">
                <a:latin typeface="宋体"/>
                <a:cs typeface="宋体"/>
              </a:rPr>
              <a:t>狗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50">
              <a:latin typeface="宋体"/>
              <a:cs typeface="宋体"/>
            </a:endParaRPr>
          </a:p>
          <a:p>
            <a:pPr marL="12700" marR="5080" indent="266700">
              <a:lnSpc>
                <a:spcPct val="123800"/>
              </a:lnSpc>
            </a:pPr>
            <a:r>
              <a:rPr dirty="0" sz="1050" spc="-10">
                <a:latin typeface="宋体"/>
                <a:cs typeface="宋体"/>
              </a:rPr>
              <a:t>搜</a:t>
            </a:r>
            <a:r>
              <a:rPr dirty="0" sz="1050" spc="5">
                <a:latin typeface="宋体"/>
                <a:cs typeface="宋体"/>
              </a:rPr>
              <a:t>狗</a:t>
            </a:r>
            <a:r>
              <a:rPr dirty="0" sz="1050" spc="-10">
                <a:latin typeface="宋体"/>
                <a:cs typeface="宋体"/>
              </a:rPr>
              <a:t>高</a:t>
            </a:r>
            <a:r>
              <a:rPr dirty="0" sz="1050" spc="5">
                <a:latin typeface="宋体"/>
                <a:cs typeface="宋体"/>
              </a:rPr>
              <a:t>速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由</a:t>
            </a:r>
            <a:r>
              <a:rPr dirty="0" sz="1050" spc="5">
                <a:latin typeface="宋体"/>
                <a:cs typeface="宋体"/>
              </a:rPr>
              <a:t>搜</a:t>
            </a:r>
            <a:r>
              <a:rPr dirty="0" sz="1050" spc="-10">
                <a:latin typeface="宋体"/>
                <a:cs typeface="宋体"/>
              </a:rPr>
              <a:t>狗</a:t>
            </a:r>
            <a:r>
              <a:rPr dirty="0" sz="1050" spc="5">
                <a:latin typeface="宋体"/>
                <a:cs typeface="宋体"/>
              </a:rPr>
              <a:t>公</a:t>
            </a:r>
            <a:r>
              <a:rPr dirty="0" sz="1050" spc="-10">
                <a:latin typeface="宋体"/>
                <a:cs typeface="宋体"/>
              </a:rPr>
              <a:t>司</a:t>
            </a:r>
            <a:r>
              <a:rPr dirty="0" sz="1050" spc="5">
                <a:latin typeface="宋体"/>
                <a:cs typeface="宋体"/>
              </a:rPr>
              <a:t>开</a:t>
            </a:r>
            <a:r>
              <a:rPr dirty="0" sz="1050" spc="-10">
                <a:latin typeface="宋体"/>
                <a:cs typeface="宋体"/>
              </a:rPr>
              <a:t>发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基</a:t>
            </a:r>
            <a:r>
              <a:rPr dirty="0" sz="1050" spc="5">
                <a:latin typeface="宋体"/>
                <a:cs typeface="宋体"/>
              </a:rPr>
              <a:t>于</a:t>
            </a:r>
            <a:r>
              <a:rPr dirty="0" sz="1050" spc="-10">
                <a:latin typeface="宋体"/>
                <a:cs typeface="宋体"/>
              </a:rPr>
              <a:t>谷</a:t>
            </a:r>
            <a:r>
              <a:rPr dirty="0" sz="1050" spc="-5">
                <a:latin typeface="宋体"/>
                <a:cs typeface="宋体"/>
              </a:rPr>
              <a:t>歌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120">
                <a:latin typeface="Verdana"/>
                <a:cs typeface="Verdana"/>
              </a:rPr>
              <a:t>c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5">
                <a:latin typeface="Verdana"/>
                <a:cs typeface="Verdana"/>
              </a:rPr>
              <a:t>o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90">
                <a:latin typeface="Verdana"/>
                <a:cs typeface="Verdana"/>
              </a:rPr>
              <a:t>i</a:t>
            </a:r>
            <a:r>
              <a:rPr dirty="0" sz="1050" spc="-30">
                <a:latin typeface="Verdana"/>
                <a:cs typeface="Verdana"/>
              </a:rPr>
              <a:t>u</a:t>
            </a:r>
            <a:r>
              <a:rPr dirty="0" sz="1050" spc="-45">
                <a:latin typeface="Verdana"/>
                <a:cs typeface="Verdana"/>
              </a:rPr>
              <a:t>m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内</a:t>
            </a:r>
            <a:r>
              <a:rPr dirty="0" sz="1050" spc="5">
                <a:latin typeface="宋体"/>
                <a:cs typeface="宋体"/>
              </a:rPr>
              <a:t>核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力</a:t>
            </a:r>
            <a:r>
              <a:rPr dirty="0" sz="1050" spc="-10">
                <a:latin typeface="宋体"/>
                <a:cs typeface="宋体"/>
              </a:rPr>
              <a:t>求</a:t>
            </a:r>
            <a:r>
              <a:rPr dirty="0" sz="1050" spc="5">
                <a:latin typeface="宋体"/>
                <a:cs typeface="宋体"/>
              </a:rPr>
              <a:t>为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户</a:t>
            </a:r>
            <a:r>
              <a:rPr dirty="0" sz="1050" spc="-10">
                <a:latin typeface="宋体"/>
                <a:cs typeface="宋体"/>
              </a:rPr>
              <a:t>提</a:t>
            </a:r>
            <a:r>
              <a:rPr dirty="0" sz="1050" spc="5">
                <a:latin typeface="宋体"/>
                <a:cs typeface="宋体"/>
              </a:rPr>
              <a:t>供</a:t>
            </a:r>
            <a:r>
              <a:rPr dirty="0" sz="1050" spc="-10">
                <a:latin typeface="宋体"/>
                <a:cs typeface="宋体"/>
              </a:rPr>
              <a:t>跨</a:t>
            </a:r>
            <a:r>
              <a:rPr dirty="0" sz="1050" spc="-5">
                <a:latin typeface="宋体"/>
                <a:cs typeface="宋体"/>
              </a:rPr>
              <a:t>终 </a:t>
            </a:r>
            <a:r>
              <a:rPr dirty="0" sz="1050" spc="-10">
                <a:latin typeface="宋体"/>
                <a:cs typeface="宋体"/>
              </a:rPr>
              <a:t>端</a:t>
            </a:r>
            <a:r>
              <a:rPr dirty="0" sz="1050" spc="5">
                <a:latin typeface="宋体"/>
                <a:cs typeface="宋体"/>
              </a:rPr>
              <a:t>无</a:t>
            </a:r>
            <a:r>
              <a:rPr dirty="0" sz="1050" spc="-10">
                <a:latin typeface="宋体"/>
                <a:cs typeface="宋体"/>
              </a:rPr>
              <a:t>缝</a:t>
            </a:r>
            <a:r>
              <a:rPr dirty="0" sz="1050" spc="5">
                <a:latin typeface="宋体"/>
                <a:cs typeface="宋体"/>
              </a:rPr>
              <a:t>使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体</a:t>
            </a:r>
            <a:r>
              <a:rPr dirty="0" sz="1050" spc="-10">
                <a:latin typeface="宋体"/>
                <a:cs typeface="宋体"/>
              </a:rPr>
              <a:t>验</a:t>
            </a:r>
            <a:r>
              <a:rPr dirty="0" sz="1050" spc="-114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让</a:t>
            </a:r>
            <a:r>
              <a:rPr dirty="0" sz="1050" spc="5">
                <a:latin typeface="宋体"/>
                <a:cs typeface="宋体"/>
              </a:rPr>
              <a:t>上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更</a:t>
            </a:r>
            <a:r>
              <a:rPr dirty="0" sz="1050" spc="-10">
                <a:latin typeface="宋体"/>
                <a:cs typeface="宋体"/>
              </a:rPr>
              <a:t>简</a:t>
            </a:r>
            <a:r>
              <a:rPr dirty="0" sz="1050" spc="5">
                <a:latin typeface="宋体"/>
                <a:cs typeface="宋体"/>
              </a:rPr>
              <a:t>单</a:t>
            </a:r>
            <a:r>
              <a:rPr dirty="0" sz="1050" spc="-114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页</a:t>
            </a:r>
            <a:r>
              <a:rPr dirty="0" sz="1050" spc="-10">
                <a:latin typeface="宋体"/>
                <a:cs typeface="宋体"/>
              </a:rPr>
              <a:t>阅</a:t>
            </a:r>
            <a:r>
              <a:rPr dirty="0" sz="1050" spc="5">
                <a:latin typeface="宋体"/>
                <a:cs typeface="宋体"/>
              </a:rPr>
              <a:t>读</a:t>
            </a:r>
            <a:r>
              <a:rPr dirty="0" sz="1050" spc="-10">
                <a:latin typeface="宋体"/>
                <a:cs typeface="宋体"/>
              </a:rPr>
              <a:t>更</a:t>
            </a:r>
            <a:r>
              <a:rPr dirty="0" sz="1050" spc="5">
                <a:latin typeface="宋体"/>
                <a:cs typeface="宋体"/>
              </a:rPr>
              <a:t>流</a:t>
            </a:r>
            <a:r>
              <a:rPr dirty="0" sz="1050" spc="-10">
                <a:latin typeface="宋体"/>
                <a:cs typeface="宋体"/>
              </a:rPr>
              <a:t>畅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-114">
                <a:latin typeface="宋体"/>
                <a:cs typeface="宋体"/>
              </a:rPr>
              <a:t>。</a:t>
            </a:r>
            <a:r>
              <a:rPr dirty="0" sz="1050" spc="-10">
                <a:latin typeface="宋体"/>
                <a:cs typeface="宋体"/>
              </a:rPr>
              <a:t>搜</a:t>
            </a:r>
            <a:r>
              <a:rPr dirty="0" sz="1050" spc="5">
                <a:latin typeface="宋体"/>
                <a:cs typeface="宋体"/>
              </a:rPr>
              <a:t>狗</a:t>
            </a:r>
            <a:r>
              <a:rPr dirty="0" sz="1050" spc="-10">
                <a:latin typeface="宋体"/>
                <a:cs typeface="宋体"/>
              </a:rPr>
              <a:t>高</a:t>
            </a:r>
            <a:r>
              <a:rPr dirty="0" sz="1050" spc="5">
                <a:latin typeface="宋体"/>
                <a:cs typeface="宋体"/>
              </a:rPr>
              <a:t>速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首</a:t>
            </a:r>
            <a:r>
              <a:rPr dirty="0" sz="1050" spc="-114">
                <a:latin typeface="宋体"/>
                <a:cs typeface="宋体"/>
              </a:rPr>
              <a:t>创</a:t>
            </a:r>
            <a:r>
              <a:rPr dirty="0" sz="1050" spc="-10">
                <a:latin typeface="宋体"/>
                <a:cs typeface="宋体"/>
              </a:rPr>
              <a:t>“网</a:t>
            </a:r>
            <a:r>
              <a:rPr dirty="0" sz="1050" spc="5">
                <a:latin typeface="宋体"/>
                <a:cs typeface="宋体"/>
              </a:rPr>
              <a:t>页</a:t>
            </a:r>
            <a:r>
              <a:rPr dirty="0" sz="1050" spc="-5">
                <a:latin typeface="宋体"/>
                <a:cs typeface="宋体"/>
              </a:rPr>
              <a:t>关 </a:t>
            </a:r>
            <a:r>
              <a:rPr dirty="0" sz="1050" spc="-10">
                <a:latin typeface="宋体"/>
                <a:cs typeface="宋体"/>
              </a:rPr>
              <a:t>注</a:t>
            </a:r>
            <a:r>
              <a:rPr dirty="0" sz="1050" spc="-114">
                <a:latin typeface="宋体"/>
                <a:cs typeface="宋体"/>
              </a:rPr>
              <a:t>”</a:t>
            </a:r>
            <a:r>
              <a:rPr dirty="0" sz="1050" spc="-10">
                <a:latin typeface="宋体"/>
                <a:cs typeface="宋体"/>
              </a:rPr>
              <a:t>功</a:t>
            </a:r>
            <a:r>
              <a:rPr dirty="0" sz="1050" spc="5">
                <a:latin typeface="宋体"/>
                <a:cs typeface="宋体"/>
              </a:rPr>
              <a:t>能</a:t>
            </a:r>
            <a:r>
              <a:rPr dirty="0" sz="1050" spc="-13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将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站</a:t>
            </a:r>
            <a:r>
              <a:rPr dirty="0" sz="1050" spc="5">
                <a:latin typeface="宋体"/>
                <a:cs typeface="宋体"/>
              </a:rPr>
              <a:t>内</a:t>
            </a:r>
            <a:r>
              <a:rPr dirty="0" sz="1050" spc="-10">
                <a:latin typeface="宋体"/>
                <a:cs typeface="宋体"/>
              </a:rPr>
              <a:t>容</a:t>
            </a:r>
            <a:r>
              <a:rPr dirty="0" sz="1050" spc="5">
                <a:latin typeface="宋体"/>
                <a:cs typeface="宋体"/>
              </a:rPr>
              <a:t>以</a:t>
            </a:r>
            <a:r>
              <a:rPr dirty="0" sz="1050" spc="-10">
                <a:latin typeface="宋体"/>
                <a:cs typeface="宋体"/>
              </a:rPr>
              <a:t>订</a:t>
            </a:r>
            <a:r>
              <a:rPr dirty="0" sz="1050" spc="5">
                <a:latin typeface="宋体"/>
                <a:cs typeface="宋体"/>
              </a:rPr>
              <a:t>阅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方</a:t>
            </a:r>
            <a:r>
              <a:rPr dirty="0" sz="1050" spc="-10">
                <a:latin typeface="宋体"/>
                <a:cs typeface="宋体"/>
              </a:rPr>
              <a:t>式</a:t>
            </a:r>
            <a:r>
              <a:rPr dirty="0" sz="1050" spc="5">
                <a:latin typeface="宋体"/>
                <a:cs typeface="宋体"/>
              </a:rPr>
              <a:t>提</a:t>
            </a:r>
            <a:r>
              <a:rPr dirty="0" sz="1050" spc="-10">
                <a:latin typeface="宋体"/>
                <a:cs typeface="宋体"/>
              </a:rPr>
              <a:t>供</a:t>
            </a:r>
            <a:r>
              <a:rPr dirty="0" sz="1050" spc="5">
                <a:latin typeface="宋体"/>
                <a:cs typeface="宋体"/>
              </a:rPr>
              <a:t>给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户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14">
                <a:latin typeface="宋体"/>
                <a:cs typeface="宋体"/>
              </a:rPr>
              <a:t>。</a:t>
            </a:r>
            <a:r>
              <a:rPr dirty="0" sz="1050" spc="-10">
                <a:latin typeface="宋体"/>
                <a:cs typeface="宋体"/>
              </a:rPr>
              <a:t>搜</a:t>
            </a:r>
            <a:r>
              <a:rPr dirty="0" sz="1050" spc="5">
                <a:latin typeface="宋体"/>
                <a:cs typeface="宋体"/>
              </a:rPr>
              <a:t>狗</a:t>
            </a:r>
            <a:r>
              <a:rPr dirty="0" sz="1050" spc="-10">
                <a:latin typeface="宋体"/>
                <a:cs typeface="宋体"/>
              </a:rPr>
              <a:t>手</a:t>
            </a:r>
            <a:r>
              <a:rPr dirty="0" sz="1050" spc="5">
                <a:latin typeface="宋体"/>
                <a:cs typeface="宋体"/>
              </a:rPr>
              <a:t>机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还</a:t>
            </a:r>
            <a:r>
              <a:rPr dirty="0" sz="1050" spc="-10">
                <a:latin typeface="宋体"/>
                <a:cs typeface="宋体"/>
              </a:rPr>
              <a:t>具</a:t>
            </a:r>
            <a:r>
              <a:rPr dirty="0" sz="1050" spc="-5">
                <a:latin typeface="宋体"/>
                <a:cs typeface="宋体"/>
              </a:rPr>
              <a:t>有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55">
                <a:latin typeface="Verdana"/>
                <a:cs typeface="Verdana"/>
              </a:rPr>
              <a:t>W</a:t>
            </a:r>
            <a:r>
              <a:rPr dirty="0" sz="1050" spc="-185">
                <a:latin typeface="Verdana"/>
                <a:cs typeface="Verdana"/>
              </a:rPr>
              <a:t>I</a:t>
            </a:r>
            <a:r>
              <a:rPr dirty="0" sz="1050" spc="-105">
                <a:latin typeface="Verdana"/>
                <a:cs typeface="Verdana"/>
              </a:rPr>
              <a:t>F</a:t>
            </a:r>
            <a:r>
              <a:rPr dirty="0" sz="1050" spc="-210">
                <a:latin typeface="Verdana"/>
                <a:cs typeface="Verdana"/>
              </a:rPr>
              <a:t>I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预</a:t>
            </a:r>
            <a:r>
              <a:rPr dirty="0" sz="1050" spc="5">
                <a:latin typeface="宋体"/>
                <a:cs typeface="宋体"/>
              </a:rPr>
              <a:t>加</a:t>
            </a:r>
            <a:r>
              <a:rPr dirty="0" sz="1050" spc="-10">
                <a:latin typeface="宋体"/>
                <a:cs typeface="宋体"/>
              </a:rPr>
              <a:t>载</a:t>
            </a:r>
            <a:r>
              <a:rPr dirty="0" sz="1050" spc="-5">
                <a:latin typeface="宋体"/>
                <a:cs typeface="宋体"/>
              </a:rPr>
              <a:t>、 </a:t>
            </a:r>
            <a:r>
              <a:rPr dirty="0" sz="1050" spc="-10">
                <a:latin typeface="宋体"/>
                <a:cs typeface="宋体"/>
              </a:rPr>
              <a:t>收</a:t>
            </a:r>
            <a:r>
              <a:rPr dirty="0" sz="1050" spc="5">
                <a:latin typeface="宋体"/>
                <a:cs typeface="宋体"/>
              </a:rPr>
              <a:t>藏</a:t>
            </a:r>
            <a:r>
              <a:rPr dirty="0" sz="1050" spc="-10">
                <a:latin typeface="宋体"/>
                <a:cs typeface="宋体"/>
              </a:rPr>
              <a:t>同</a:t>
            </a:r>
            <a:r>
              <a:rPr dirty="0" sz="1050" spc="5">
                <a:latin typeface="宋体"/>
                <a:cs typeface="宋体"/>
              </a:rPr>
              <a:t>步</a:t>
            </a:r>
            <a:r>
              <a:rPr dirty="0" sz="1050" spc="-90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夜</a:t>
            </a:r>
            <a:r>
              <a:rPr dirty="0" sz="1050" spc="5">
                <a:latin typeface="宋体"/>
                <a:cs typeface="宋体"/>
              </a:rPr>
              <a:t>间</a:t>
            </a:r>
            <a:r>
              <a:rPr dirty="0" sz="1050" spc="-10">
                <a:latin typeface="宋体"/>
                <a:cs typeface="宋体"/>
              </a:rPr>
              <a:t>模</a:t>
            </a:r>
            <a:r>
              <a:rPr dirty="0" sz="1050" spc="5">
                <a:latin typeface="宋体"/>
                <a:cs typeface="宋体"/>
              </a:rPr>
              <a:t>式</a:t>
            </a:r>
            <a:r>
              <a:rPr dirty="0" sz="1050" spc="-105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无</a:t>
            </a:r>
            <a:r>
              <a:rPr dirty="0" sz="1050" spc="5">
                <a:latin typeface="宋体"/>
                <a:cs typeface="宋体"/>
              </a:rPr>
              <a:t>痕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90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自</a:t>
            </a:r>
            <a:r>
              <a:rPr dirty="0" sz="1050" spc="5">
                <a:latin typeface="宋体"/>
                <a:cs typeface="宋体"/>
              </a:rPr>
              <a:t>定</a:t>
            </a:r>
            <a:r>
              <a:rPr dirty="0" sz="1050" spc="-10">
                <a:latin typeface="宋体"/>
                <a:cs typeface="宋体"/>
              </a:rPr>
              <a:t>义</a:t>
            </a:r>
            <a:r>
              <a:rPr dirty="0" sz="1050" spc="5">
                <a:latin typeface="宋体"/>
                <a:cs typeface="宋体"/>
              </a:rPr>
              <a:t>炫</a:t>
            </a:r>
            <a:r>
              <a:rPr dirty="0" sz="1050" spc="-10">
                <a:latin typeface="宋体"/>
                <a:cs typeface="宋体"/>
              </a:rPr>
              <a:t>彩</a:t>
            </a:r>
            <a:r>
              <a:rPr dirty="0" sz="1050" spc="5">
                <a:latin typeface="宋体"/>
                <a:cs typeface="宋体"/>
              </a:rPr>
              <a:t>皮</a:t>
            </a:r>
            <a:r>
              <a:rPr dirty="0" sz="1050" spc="-10">
                <a:latin typeface="宋体"/>
                <a:cs typeface="宋体"/>
              </a:rPr>
              <a:t>肤</a:t>
            </a:r>
            <a:r>
              <a:rPr dirty="0" sz="1050" spc="-90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手</a:t>
            </a:r>
            <a:r>
              <a:rPr dirty="0" sz="1050" spc="5">
                <a:latin typeface="宋体"/>
                <a:cs typeface="宋体"/>
              </a:rPr>
              <a:t>势</a:t>
            </a:r>
            <a:r>
              <a:rPr dirty="0" sz="1050" spc="-10">
                <a:latin typeface="宋体"/>
                <a:cs typeface="宋体"/>
              </a:rPr>
              <a:t>操</a:t>
            </a:r>
            <a:r>
              <a:rPr dirty="0" sz="1050" spc="5">
                <a:latin typeface="宋体"/>
                <a:cs typeface="宋体"/>
              </a:rPr>
              <a:t>作</a:t>
            </a:r>
            <a:r>
              <a:rPr dirty="0" sz="1050" spc="-10">
                <a:latin typeface="宋体"/>
                <a:cs typeface="宋体"/>
              </a:rPr>
              <a:t>等</a:t>
            </a:r>
            <a:r>
              <a:rPr dirty="0" sz="1050" spc="5">
                <a:latin typeface="宋体"/>
                <a:cs typeface="宋体"/>
              </a:rPr>
              <a:t>众</a:t>
            </a:r>
            <a:r>
              <a:rPr dirty="0" sz="1050" spc="-10">
                <a:latin typeface="宋体"/>
                <a:cs typeface="宋体"/>
              </a:rPr>
              <a:t>多</a:t>
            </a:r>
            <a:r>
              <a:rPr dirty="0" sz="1050" spc="5">
                <a:latin typeface="宋体"/>
                <a:cs typeface="宋体"/>
              </a:rPr>
              <a:t>易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功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-90">
                <a:latin typeface="宋体"/>
                <a:cs typeface="宋体"/>
              </a:rPr>
              <a:t>。</a:t>
            </a:r>
            <a:r>
              <a:rPr dirty="0" sz="1050" spc="-10">
                <a:latin typeface="宋体"/>
                <a:cs typeface="宋体"/>
              </a:rPr>
              <a:t>搜</a:t>
            </a:r>
            <a:r>
              <a:rPr dirty="0" sz="1050" spc="5">
                <a:latin typeface="宋体"/>
                <a:cs typeface="宋体"/>
              </a:rPr>
              <a:t>狗</a:t>
            </a:r>
            <a:r>
              <a:rPr dirty="0" sz="1050" spc="-10">
                <a:latin typeface="宋体"/>
                <a:cs typeface="宋体"/>
              </a:rPr>
              <a:t>高</a:t>
            </a:r>
            <a:r>
              <a:rPr dirty="0" sz="1050" spc="5">
                <a:latin typeface="宋体"/>
                <a:cs typeface="宋体"/>
              </a:rPr>
              <a:t>速</a:t>
            </a:r>
            <a:r>
              <a:rPr dirty="0" sz="1050" spc="-5">
                <a:latin typeface="宋体"/>
                <a:cs typeface="宋体"/>
              </a:rPr>
              <a:t>浏 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">
                <a:latin typeface="宋体"/>
                <a:cs typeface="宋体"/>
              </a:rPr>
              <a:t>支</a:t>
            </a:r>
            <a:r>
              <a:rPr dirty="0" sz="1050" spc="-5">
                <a:latin typeface="宋体"/>
                <a:cs typeface="宋体"/>
              </a:rPr>
              <a:t>持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25">
                <a:latin typeface="Verdana"/>
                <a:cs typeface="Verdana"/>
              </a:rPr>
              <a:t>P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9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、</a:t>
            </a:r>
            <a:r>
              <a:rPr dirty="0" sz="1050" spc="45">
                <a:latin typeface="Verdana"/>
                <a:cs typeface="Verdana"/>
              </a:rPr>
              <a:t>A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60">
                <a:latin typeface="Verdana"/>
                <a:cs typeface="Verdana"/>
              </a:rPr>
              <a:t>d</a:t>
            </a:r>
            <a:r>
              <a:rPr dirty="0" sz="1050" spc="-130">
                <a:latin typeface="Verdana"/>
                <a:cs typeface="Verdana"/>
              </a:rPr>
              <a:t>r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60">
                <a:latin typeface="Verdana"/>
                <a:cs typeface="Verdana"/>
              </a:rPr>
              <a:t>d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1050" spc="-10">
                <a:latin typeface="宋体"/>
                <a:cs typeface="宋体"/>
              </a:rPr>
              <a:t>最</a:t>
            </a:r>
            <a:r>
              <a:rPr dirty="0" sz="1050" spc="5">
                <a:latin typeface="宋体"/>
                <a:cs typeface="宋体"/>
              </a:rPr>
              <a:t>受</a:t>
            </a:r>
            <a:r>
              <a:rPr dirty="0" sz="1050" spc="-10">
                <a:latin typeface="宋体"/>
                <a:cs typeface="宋体"/>
              </a:rPr>
              <a:t>欢</a:t>
            </a:r>
            <a:r>
              <a:rPr dirty="0" sz="1050" spc="5">
                <a:latin typeface="宋体"/>
                <a:cs typeface="宋体"/>
              </a:rPr>
              <a:t>迎</a:t>
            </a:r>
            <a:r>
              <a:rPr dirty="0" sz="1050" spc="-5">
                <a:latin typeface="宋体"/>
                <a:cs typeface="宋体"/>
              </a:rPr>
              <a:t>的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1</a:t>
            </a:r>
            <a:r>
              <a:rPr dirty="0" sz="1050" spc="-90">
                <a:latin typeface="Verdana"/>
                <a:cs typeface="Verdana"/>
              </a:rPr>
              <a:t>5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个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">
                <a:latin typeface="宋体"/>
                <a:cs typeface="宋体"/>
              </a:rPr>
              <a:t>推</a:t>
            </a:r>
            <a:r>
              <a:rPr dirty="0" sz="1050" spc="5">
                <a:latin typeface="宋体"/>
                <a:cs typeface="宋体"/>
              </a:rPr>
              <a:t>荐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你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过</a:t>
            </a:r>
            <a:r>
              <a:rPr dirty="0" sz="1050" spc="-10">
                <a:latin typeface="宋体"/>
                <a:cs typeface="宋体"/>
              </a:rPr>
              <a:t>哪</a:t>
            </a:r>
            <a:r>
              <a:rPr dirty="0" sz="1050" spc="5">
                <a:latin typeface="宋体"/>
                <a:cs typeface="宋体"/>
              </a:rPr>
              <a:t>几</a:t>
            </a:r>
            <a:r>
              <a:rPr dirty="0" sz="1050" spc="-10">
                <a:latin typeface="宋体"/>
                <a:cs typeface="宋体"/>
              </a:rPr>
              <a:t>个</a:t>
            </a:r>
            <a:r>
              <a:rPr dirty="0" sz="1050" spc="-5">
                <a:latin typeface="宋体"/>
                <a:cs typeface="宋体"/>
              </a:rPr>
              <a:t>？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宋体"/>
              <a:cs typeface="宋体"/>
            </a:endParaRPr>
          </a:p>
          <a:p>
            <a:pPr algn="ctr" marR="3591560">
              <a:lnSpc>
                <a:spcPct val="100000"/>
              </a:lnSpc>
            </a:pPr>
            <a:r>
              <a:rPr dirty="0" sz="1050" spc="-95">
                <a:latin typeface="Verdana"/>
                <a:cs typeface="Verdana"/>
              </a:rPr>
              <a:t>1</a:t>
            </a:r>
            <a:r>
              <a:rPr dirty="0" sz="1050" spc="-85">
                <a:latin typeface="Verdana"/>
                <a:cs typeface="Verdana"/>
              </a:rPr>
              <a:t>0</a:t>
            </a:r>
            <a:r>
              <a:rPr dirty="0" sz="1050" spc="-10">
                <a:latin typeface="宋体"/>
                <a:cs typeface="宋体"/>
              </a:rPr>
              <a:t>、</a:t>
            </a:r>
            <a:r>
              <a:rPr dirty="0" sz="1050" spc="-25">
                <a:latin typeface="Verdana"/>
                <a:cs typeface="Verdana"/>
              </a:rPr>
              <a:t>Y</a:t>
            </a:r>
            <a:r>
              <a:rPr dirty="0" sz="1050" spc="70">
                <a:latin typeface="Verdana"/>
                <a:cs typeface="Verdana"/>
              </a:rPr>
              <a:t>a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60">
                <a:latin typeface="Verdana"/>
                <a:cs typeface="Verdana"/>
              </a:rPr>
              <a:t>d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50">
              <a:latin typeface="宋体"/>
              <a:cs typeface="宋体"/>
            </a:endParaRPr>
          </a:p>
          <a:p>
            <a:pPr marL="12700" marR="108585" indent="266700">
              <a:lnSpc>
                <a:spcPct val="123800"/>
              </a:lnSpc>
            </a:pPr>
            <a:r>
              <a:rPr dirty="0" sz="1050" spc="-25">
                <a:latin typeface="Verdana"/>
                <a:cs typeface="Verdana"/>
              </a:rPr>
              <a:t>Y</a:t>
            </a:r>
            <a:r>
              <a:rPr dirty="0" sz="1050" spc="70">
                <a:latin typeface="Verdana"/>
                <a:cs typeface="Verdana"/>
              </a:rPr>
              <a:t>a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60">
                <a:latin typeface="Verdana"/>
                <a:cs typeface="Verdana"/>
              </a:rPr>
              <a:t>d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是</a:t>
            </a:r>
            <a:r>
              <a:rPr dirty="0" sz="1050" spc="-10">
                <a:latin typeface="宋体"/>
                <a:cs typeface="宋体"/>
              </a:rPr>
              <a:t>一</a:t>
            </a:r>
            <a:r>
              <a:rPr dirty="0" sz="1050" spc="-5">
                <a:latin typeface="宋体"/>
                <a:cs typeface="宋体"/>
              </a:rPr>
              <a:t>款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45">
                <a:latin typeface="Verdana"/>
                <a:cs typeface="Verdana"/>
              </a:rPr>
              <a:t>A</a:t>
            </a:r>
            <a:r>
              <a:rPr dirty="0" sz="1050" spc="-20">
                <a:latin typeface="Verdana"/>
                <a:cs typeface="Verdana"/>
              </a:rPr>
              <a:t>n</a:t>
            </a:r>
            <a:r>
              <a:rPr dirty="0" sz="1050" spc="60">
                <a:latin typeface="Verdana"/>
                <a:cs typeface="Verdana"/>
              </a:rPr>
              <a:t>d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60">
                <a:latin typeface="Verdana"/>
                <a:cs typeface="Verdana"/>
              </a:rPr>
              <a:t>d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平</a:t>
            </a:r>
            <a:r>
              <a:rPr dirty="0" sz="1050" spc="5">
                <a:latin typeface="宋体"/>
                <a:cs typeface="宋体"/>
              </a:rPr>
              <a:t>台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应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。</a:t>
            </a:r>
            <a:r>
              <a:rPr dirty="0" sz="1050" spc="-25">
                <a:latin typeface="Verdana"/>
                <a:cs typeface="Verdana"/>
              </a:rPr>
              <a:t>Y</a:t>
            </a:r>
            <a:r>
              <a:rPr dirty="0" sz="1050" spc="70">
                <a:latin typeface="Verdana"/>
                <a:cs typeface="Verdana"/>
              </a:rPr>
              <a:t>a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60">
                <a:latin typeface="Verdana"/>
                <a:cs typeface="Verdana"/>
              </a:rPr>
              <a:t>d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来</a:t>
            </a:r>
            <a:r>
              <a:rPr dirty="0" sz="1050" spc="-10">
                <a:latin typeface="宋体"/>
                <a:cs typeface="宋体"/>
              </a:rPr>
              <a:t>自</a:t>
            </a:r>
            <a:r>
              <a:rPr dirty="0" sz="1050" spc="5">
                <a:latin typeface="宋体"/>
                <a:cs typeface="宋体"/>
              </a:rPr>
              <a:t>俄</a:t>
            </a:r>
            <a:r>
              <a:rPr dirty="0" sz="1050" spc="-10">
                <a:latin typeface="宋体"/>
                <a:cs typeface="宋体"/>
              </a:rPr>
              <a:t>罗</a:t>
            </a:r>
            <a:r>
              <a:rPr dirty="0" sz="1050" spc="5">
                <a:latin typeface="宋体"/>
                <a:cs typeface="宋体"/>
              </a:rPr>
              <a:t>斯</a:t>
            </a:r>
            <a:r>
              <a:rPr dirty="0" sz="1050" spc="-10">
                <a:latin typeface="宋体"/>
                <a:cs typeface="宋体"/>
              </a:rPr>
              <a:t>搜</a:t>
            </a:r>
            <a:r>
              <a:rPr dirty="0" sz="1050" spc="5">
                <a:latin typeface="宋体"/>
                <a:cs typeface="宋体"/>
              </a:rPr>
              <a:t>索</a:t>
            </a:r>
            <a:r>
              <a:rPr dirty="0" sz="1050" spc="-10">
                <a:latin typeface="宋体"/>
                <a:cs typeface="宋体"/>
              </a:rPr>
              <a:t>巨</a:t>
            </a:r>
            <a:r>
              <a:rPr dirty="0" sz="1050" spc="5">
                <a:latin typeface="宋体"/>
                <a:cs typeface="宋体"/>
              </a:rPr>
              <a:t>头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一</a:t>
            </a:r>
            <a:r>
              <a:rPr dirty="0" sz="1050" spc="-5">
                <a:latin typeface="宋体"/>
                <a:cs typeface="宋体"/>
              </a:rPr>
              <a:t>款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该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">
                <a:latin typeface="宋体"/>
                <a:cs typeface="宋体"/>
              </a:rPr>
              <a:t>具</a:t>
            </a:r>
            <a:r>
              <a:rPr dirty="0" sz="1050" spc="5">
                <a:latin typeface="宋体"/>
                <a:cs typeface="宋体"/>
              </a:rPr>
              <a:t>有</a:t>
            </a:r>
            <a:r>
              <a:rPr dirty="0" sz="1050" spc="-10">
                <a:latin typeface="宋体"/>
                <a:cs typeface="宋体"/>
              </a:rPr>
              <a:t>超</a:t>
            </a:r>
            <a:r>
              <a:rPr dirty="0" sz="1050" spc="5">
                <a:latin typeface="宋体"/>
                <a:cs typeface="宋体"/>
              </a:rPr>
              <a:t>强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数</a:t>
            </a:r>
            <a:r>
              <a:rPr dirty="0" sz="1050" spc="-10">
                <a:latin typeface="宋体"/>
                <a:cs typeface="宋体"/>
              </a:rPr>
              <a:t>据</a:t>
            </a:r>
            <a:r>
              <a:rPr dirty="0" sz="1050" spc="5">
                <a:latin typeface="宋体"/>
                <a:cs typeface="宋体"/>
              </a:rPr>
              <a:t>压</a:t>
            </a:r>
            <a:r>
              <a:rPr dirty="0" sz="1050" spc="-10">
                <a:latin typeface="宋体"/>
                <a:cs typeface="宋体"/>
              </a:rPr>
              <a:t>缩</a:t>
            </a:r>
            <a:r>
              <a:rPr dirty="0" sz="1050" spc="5">
                <a:latin typeface="宋体"/>
                <a:cs typeface="宋体"/>
              </a:rPr>
              <a:t>能</a:t>
            </a:r>
            <a:r>
              <a:rPr dirty="0" sz="1050" spc="-10">
                <a:latin typeface="宋体"/>
                <a:cs typeface="宋体"/>
              </a:rPr>
              <a:t>力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够</a:t>
            </a:r>
            <a:r>
              <a:rPr dirty="0" sz="1050" spc="-10">
                <a:latin typeface="宋体"/>
                <a:cs typeface="宋体"/>
              </a:rPr>
              <a:t>实</a:t>
            </a:r>
            <a:r>
              <a:rPr dirty="0" sz="1050" spc="5">
                <a:latin typeface="宋体"/>
                <a:cs typeface="宋体"/>
              </a:rPr>
              <a:t>现</a:t>
            </a:r>
            <a:r>
              <a:rPr dirty="0" sz="1050" spc="-10">
                <a:latin typeface="宋体"/>
                <a:cs typeface="宋体"/>
              </a:rPr>
              <a:t>页</a:t>
            </a:r>
            <a:r>
              <a:rPr dirty="0" sz="1050" spc="5">
                <a:latin typeface="宋体"/>
                <a:cs typeface="宋体"/>
              </a:rPr>
              <a:t>面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快</a:t>
            </a:r>
            <a:r>
              <a:rPr dirty="0" sz="1050" spc="-10">
                <a:latin typeface="宋体"/>
                <a:cs typeface="宋体"/>
              </a:rPr>
              <a:t>速</a:t>
            </a:r>
            <a:r>
              <a:rPr dirty="0" sz="1050" spc="5">
                <a:latin typeface="宋体"/>
                <a:cs typeface="宋体"/>
              </a:rPr>
              <a:t>加</a:t>
            </a:r>
            <a:r>
              <a:rPr dirty="0" sz="1050" spc="-10">
                <a:latin typeface="宋体"/>
                <a:cs typeface="宋体"/>
              </a:rPr>
              <a:t>载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50">
              <a:latin typeface="宋体"/>
              <a:cs typeface="宋体"/>
            </a:endParaRPr>
          </a:p>
          <a:p>
            <a:pPr marL="12700" marR="5080" indent="466090">
              <a:lnSpc>
                <a:spcPct val="123800"/>
              </a:lnSpc>
            </a:pPr>
            <a:r>
              <a:rPr dirty="0" sz="1050" spc="-10">
                <a:latin typeface="宋体"/>
                <a:cs typeface="宋体"/>
              </a:rPr>
              <a:t>该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特</a:t>
            </a:r>
            <a:r>
              <a:rPr dirty="0" sz="1050" spc="-10">
                <a:latin typeface="宋体"/>
                <a:cs typeface="宋体"/>
              </a:rPr>
              <a:t>色</a:t>
            </a:r>
            <a:r>
              <a:rPr dirty="0" sz="1050" spc="5">
                <a:latin typeface="宋体"/>
                <a:cs typeface="宋体"/>
              </a:rPr>
              <a:t>为</a:t>
            </a:r>
            <a:r>
              <a:rPr dirty="0" sz="1050" spc="-10">
                <a:latin typeface="宋体"/>
                <a:cs typeface="宋体"/>
              </a:rPr>
              <a:t>将</a:t>
            </a:r>
            <a:r>
              <a:rPr dirty="0" sz="1050" spc="5">
                <a:latin typeface="宋体"/>
                <a:cs typeface="宋体"/>
              </a:rPr>
              <a:t>搜</a:t>
            </a:r>
            <a:r>
              <a:rPr dirty="0" sz="1050" spc="-10">
                <a:latin typeface="宋体"/>
                <a:cs typeface="宋体"/>
              </a:rPr>
              <a:t>索</a:t>
            </a:r>
            <a:r>
              <a:rPr dirty="0" sz="1050" spc="5">
                <a:latin typeface="宋体"/>
                <a:cs typeface="宋体"/>
              </a:rPr>
              <a:t>栏</a:t>
            </a:r>
            <a:r>
              <a:rPr dirty="0" sz="1050" spc="-10">
                <a:latin typeface="宋体"/>
                <a:cs typeface="宋体"/>
              </a:rPr>
              <a:t>和</a:t>
            </a:r>
            <a:r>
              <a:rPr dirty="0" sz="1050" spc="5">
                <a:latin typeface="宋体"/>
                <a:cs typeface="宋体"/>
              </a:rPr>
              <a:t>地</a:t>
            </a:r>
            <a:r>
              <a:rPr dirty="0" sz="1050" spc="-10">
                <a:latin typeface="宋体"/>
                <a:cs typeface="宋体"/>
              </a:rPr>
              <a:t>址</a:t>
            </a:r>
            <a:r>
              <a:rPr dirty="0" sz="1050" spc="5">
                <a:latin typeface="宋体"/>
                <a:cs typeface="宋体"/>
              </a:rPr>
              <a:t>栏</a:t>
            </a:r>
            <a:r>
              <a:rPr dirty="0" sz="1050" spc="-10">
                <a:latin typeface="宋体"/>
                <a:cs typeface="宋体"/>
              </a:rPr>
              <a:t>合</a:t>
            </a:r>
            <a:r>
              <a:rPr dirty="0" sz="1050" spc="5">
                <a:latin typeface="宋体"/>
                <a:cs typeface="宋体"/>
              </a:rPr>
              <a:t>二</a:t>
            </a:r>
            <a:r>
              <a:rPr dirty="0" sz="1050" spc="-10">
                <a:latin typeface="宋体"/>
                <a:cs typeface="宋体"/>
              </a:rPr>
              <a:t>为</a:t>
            </a:r>
            <a:r>
              <a:rPr dirty="0" sz="1050" spc="5">
                <a:latin typeface="宋体"/>
                <a:cs typeface="宋体"/>
              </a:rPr>
              <a:t>一</a:t>
            </a:r>
            <a:r>
              <a:rPr dirty="0" sz="1050" spc="-465">
                <a:latin typeface="宋体"/>
                <a:cs typeface="宋体"/>
              </a:rPr>
              <a:t>；</a:t>
            </a:r>
            <a:r>
              <a:rPr dirty="0" sz="1050" spc="-10">
                <a:latin typeface="宋体"/>
                <a:cs typeface="宋体"/>
              </a:rPr>
              <a:t>搜</a:t>
            </a:r>
            <a:r>
              <a:rPr dirty="0" sz="1050" spc="5">
                <a:latin typeface="宋体"/>
                <a:cs typeface="宋体"/>
              </a:rPr>
              <a:t>索</a:t>
            </a:r>
            <a:r>
              <a:rPr dirty="0" sz="1050" spc="-10">
                <a:latin typeface="宋体"/>
                <a:cs typeface="宋体"/>
              </a:rPr>
              <a:t>栏</a:t>
            </a:r>
            <a:r>
              <a:rPr dirty="0" sz="1050" spc="5">
                <a:latin typeface="宋体"/>
                <a:cs typeface="宋体"/>
              </a:rPr>
              <a:t>和</a:t>
            </a:r>
            <a:r>
              <a:rPr dirty="0" sz="1050" spc="-10">
                <a:latin typeface="宋体"/>
                <a:cs typeface="宋体"/>
              </a:rPr>
              <a:t>地</a:t>
            </a:r>
            <a:r>
              <a:rPr dirty="0" sz="1050" spc="5">
                <a:latin typeface="宋体"/>
                <a:cs typeface="宋体"/>
              </a:rPr>
              <a:t>址</a:t>
            </a:r>
            <a:r>
              <a:rPr dirty="0" sz="1050" spc="-10">
                <a:latin typeface="宋体"/>
                <a:cs typeface="宋体"/>
              </a:rPr>
              <a:t>栏</a:t>
            </a:r>
            <a:r>
              <a:rPr dirty="0" sz="1050" spc="5">
                <a:latin typeface="宋体"/>
                <a:cs typeface="宋体"/>
              </a:rPr>
              <a:t>将</a:t>
            </a:r>
            <a:r>
              <a:rPr dirty="0" sz="1050" spc="-10">
                <a:latin typeface="宋体"/>
                <a:cs typeface="宋体"/>
              </a:rPr>
              <a:t>出</a:t>
            </a:r>
            <a:r>
              <a:rPr dirty="0" sz="1050" spc="5">
                <a:latin typeface="宋体"/>
                <a:cs typeface="宋体"/>
              </a:rPr>
              <a:t>现</a:t>
            </a:r>
            <a:r>
              <a:rPr dirty="0" sz="1050" spc="-10">
                <a:latin typeface="宋体"/>
                <a:cs typeface="宋体"/>
              </a:rPr>
              <a:t>在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5">
                <a:latin typeface="宋体"/>
                <a:cs typeface="宋体"/>
              </a:rPr>
              <a:t>底</a:t>
            </a:r>
            <a:r>
              <a:rPr dirty="0" sz="1050" spc="-10">
                <a:latin typeface="宋体"/>
                <a:cs typeface="宋体"/>
              </a:rPr>
              <a:t>部</a:t>
            </a:r>
            <a:r>
              <a:rPr dirty="0" sz="1050" spc="-5">
                <a:latin typeface="宋体"/>
                <a:cs typeface="宋体"/>
              </a:rPr>
              <a:t>， </a:t>
            </a:r>
            <a:r>
              <a:rPr dirty="0" sz="1050" spc="-10">
                <a:latin typeface="宋体"/>
                <a:cs typeface="宋体"/>
              </a:rPr>
              <a:t>在</a:t>
            </a:r>
            <a:r>
              <a:rPr dirty="0" sz="1050" spc="5">
                <a:latin typeface="宋体"/>
                <a:cs typeface="宋体"/>
              </a:rPr>
              <a:t>你</a:t>
            </a:r>
            <a:r>
              <a:rPr dirty="0" sz="1050" spc="-10">
                <a:latin typeface="宋体"/>
                <a:cs typeface="宋体"/>
              </a:rPr>
              <a:t>打</a:t>
            </a:r>
            <a:r>
              <a:rPr dirty="0" sz="1050" spc="5">
                <a:latin typeface="宋体"/>
                <a:cs typeface="宋体"/>
              </a:rPr>
              <a:t>开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时</a:t>
            </a:r>
            <a:r>
              <a:rPr dirty="0" sz="1050" spc="-10">
                <a:latin typeface="宋体"/>
                <a:cs typeface="宋体"/>
              </a:rPr>
              <a:t>候</a:t>
            </a:r>
            <a:r>
              <a:rPr dirty="0" sz="1050" spc="5">
                <a:latin typeface="宋体"/>
                <a:cs typeface="宋体"/>
              </a:rPr>
              <a:t>它</a:t>
            </a:r>
            <a:r>
              <a:rPr dirty="0" sz="1050" spc="-10">
                <a:latin typeface="宋体"/>
                <a:cs typeface="宋体"/>
              </a:rPr>
              <a:t>会</a:t>
            </a:r>
            <a:r>
              <a:rPr dirty="0" sz="1050" spc="5">
                <a:latin typeface="宋体"/>
                <a:cs typeface="宋体"/>
              </a:rPr>
              <a:t>自</a:t>
            </a:r>
            <a:r>
              <a:rPr dirty="0" sz="1050" spc="-10">
                <a:latin typeface="宋体"/>
                <a:cs typeface="宋体"/>
              </a:rPr>
              <a:t>动</a:t>
            </a:r>
            <a:r>
              <a:rPr dirty="0" sz="1050" spc="5">
                <a:latin typeface="宋体"/>
                <a:cs typeface="宋体"/>
              </a:rPr>
              <a:t>弹</a:t>
            </a:r>
            <a:r>
              <a:rPr dirty="0" sz="1050" spc="-10">
                <a:latin typeface="宋体"/>
                <a:cs typeface="宋体"/>
              </a:rPr>
              <a:t>起</a:t>
            </a:r>
            <a:r>
              <a:rPr dirty="0" sz="1050" spc="-114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就</a:t>
            </a:r>
            <a:r>
              <a:rPr dirty="0" sz="1050" spc="5">
                <a:latin typeface="宋体"/>
                <a:cs typeface="宋体"/>
              </a:rPr>
              <a:t>在</a:t>
            </a:r>
            <a:r>
              <a:rPr dirty="0" sz="1050" spc="-10">
                <a:latin typeface="宋体"/>
                <a:cs typeface="宋体"/>
              </a:rPr>
              <a:t>你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指</a:t>
            </a:r>
            <a:r>
              <a:rPr dirty="0" sz="1050" spc="5">
                <a:latin typeface="宋体"/>
                <a:cs typeface="宋体"/>
              </a:rPr>
              <a:t>尖</a:t>
            </a:r>
            <a:r>
              <a:rPr dirty="0" sz="1050" spc="-10">
                <a:latin typeface="宋体"/>
                <a:cs typeface="宋体"/>
              </a:rPr>
              <a:t>下</a:t>
            </a:r>
            <a:r>
              <a:rPr dirty="0" sz="1050" spc="-114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非</a:t>
            </a:r>
            <a:r>
              <a:rPr dirty="0" sz="1050" spc="5">
                <a:latin typeface="宋体"/>
                <a:cs typeface="宋体"/>
              </a:rPr>
              <a:t>常</a:t>
            </a:r>
            <a:r>
              <a:rPr dirty="0" sz="1050" spc="-10">
                <a:latin typeface="宋体"/>
                <a:cs typeface="宋体"/>
              </a:rPr>
              <a:t>方</a:t>
            </a:r>
            <a:r>
              <a:rPr dirty="0" sz="1050" spc="5">
                <a:latin typeface="宋体"/>
                <a:cs typeface="宋体"/>
              </a:rPr>
              <a:t>便</a:t>
            </a:r>
            <a:r>
              <a:rPr dirty="0" sz="1050" spc="-114">
                <a:latin typeface="宋体"/>
                <a:cs typeface="宋体"/>
              </a:rPr>
              <a:t>；</a:t>
            </a:r>
            <a:r>
              <a:rPr dirty="0" sz="1050" spc="-10">
                <a:latin typeface="宋体"/>
                <a:cs typeface="宋体"/>
              </a:rPr>
              <a:t>可</a:t>
            </a:r>
            <a:r>
              <a:rPr dirty="0" sz="1050" spc="5">
                <a:latin typeface="宋体"/>
                <a:cs typeface="宋体"/>
              </a:rPr>
              <a:t>快</a:t>
            </a:r>
            <a:r>
              <a:rPr dirty="0" sz="1050" spc="-10">
                <a:latin typeface="宋体"/>
                <a:cs typeface="宋体"/>
              </a:rPr>
              <a:t>速</a:t>
            </a:r>
            <a:r>
              <a:rPr dirty="0" sz="1050" spc="5">
                <a:latin typeface="宋体"/>
                <a:cs typeface="宋体"/>
              </a:rPr>
              <a:t>访</a:t>
            </a:r>
            <a:r>
              <a:rPr dirty="0" sz="1050" spc="-10">
                <a:latin typeface="宋体"/>
                <a:cs typeface="宋体"/>
              </a:rPr>
              <a:t>问</a:t>
            </a:r>
            <a:r>
              <a:rPr dirty="0" sz="1050" spc="5">
                <a:latin typeface="宋体"/>
                <a:cs typeface="宋体"/>
              </a:rPr>
              <a:t>喜</a:t>
            </a:r>
            <a:r>
              <a:rPr dirty="0" sz="1050" spc="-10">
                <a:latin typeface="宋体"/>
                <a:cs typeface="宋体"/>
              </a:rPr>
              <a:t>爱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站</a:t>
            </a:r>
            <a:r>
              <a:rPr dirty="0" sz="1050" spc="-114">
                <a:latin typeface="宋体"/>
                <a:cs typeface="宋体"/>
              </a:rPr>
              <a:t>；</a:t>
            </a:r>
            <a:r>
              <a:rPr dirty="0" sz="1050" spc="-10">
                <a:latin typeface="宋体"/>
                <a:cs typeface="宋体"/>
              </a:rPr>
              <a:t>具</a:t>
            </a:r>
            <a:r>
              <a:rPr dirty="0" sz="1050" spc="-5">
                <a:latin typeface="宋体"/>
                <a:cs typeface="宋体"/>
              </a:rPr>
              <a:t>备 </a:t>
            </a:r>
            <a:r>
              <a:rPr dirty="0" sz="1050" spc="-10">
                <a:latin typeface="宋体"/>
                <a:cs typeface="宋体"/>
              </a:rPr>
              <a:t>涡</a:t>
            </a:r>
            <a:r>
              <a:rPr dirty="0" sz="1050" spc="5">
                <a:latin typeface="宋体"/>
                <a:cs typeface="宋体"/>
              </a:rPr>
              <a:t>轮</a:t>
            </a:r>
            <a:r>
              <a:rPr dirty="0" sz="1050" spc="-10">
                <a:latin typeface="宋体"/>
                <a:cs typeface="宋体"/>
              </a:rPr>
              <a:t>加</a:t>
            </a:r>
            <a:r>
              <a:rPr dirty="0" sz="1050" spc="5">
                <a:latin typeface="宋体"/>
                <a:cs typeface="宋体"/>
              </a:rPr>
              <a:t>速</a:t>
            </a:r>
            <a:r>
              <a:rPr dirty="0" sz="1050" spc="-10">
                <a:latin typeface="宋体"/>
                <a:cs typeface="宋体"/>
              </a:rPr>
              <a:t>功</a:t>
            </a:r>
            <a:r>
              <a:rPr dirty="0" sz="1050" spc="5">
                <a:latin typeface="宋体"/>
                <a:cs typeface="宋体"/>
              </a:rPr>
              <a:t>能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在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速</a:t>
            </a:r>
            <a:r>
              <a:rPr dirty="0" sz="1050" spc="-10">
                <a:latin typeface="宋体"/>
                <a:cs typeface="宋体"/>
              </a:rPr>
              <a:t>缓</a:t>
            </a:r>
            <a:r>
              <a:rPr dirty="0" sz="1050" spc="5">
                <a:latin typeface="宋体"/>
                <a:cs typeface="宋体"/>
              </a:rPr>
              <a:t>慢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情</a:t>
            </a:r>
            <a:r>
              <a:rPr dirty="0" sz="1050" spc="-10">
                <a:latin typeface="宋体"/>
                <a:cs typeface="宋体"/>
              </a:rPr>
              <a:t>况</a:t>
            </a:r>
            <a:r>
              <a:rPr dirty="0" sz="1050" spc="5">
                <a:latin typeface="宋体"/>
                <a:cs typeface="宋体"/>
              </a:rPr>
              <a:t>下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加</a:t>
            </a:r>
            <a:r>
              <a:rPr dirty="0" sz="1050" spc="-10">
                <a:latin typeface="宋体"/>
                <a:cs typeface="宋体"/>
              </a:rPr>
              <a:t>快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页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加</a:t>
            </a:r>
            <a:r>
              <a:rPr dirty="0" sz="1050" spc="5">
                <a:latin typeface="宋体"/>
                <a:cs typeface="宋体"/>
              </a:rPr>
              <a:t>载</a:t>
            </a:r>
            <a:r>
              <a:rPr dirty="0" sz="1050" spc="-10">
                <a:latin typeface="宋体"/>
                <a:cs typeface="宋体"/>
              </a:rPr>
              <a:t>速</a:t>
            </a:r>
            <a:r>
              <a:rPr dirty="0" sz="1050" spc="5">
                <a:latin typeface="宋体"/>
                <a:cs typeface="宋体"/>
              </a:rPr>
              <a:t>度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同</a:t>
            </a:r>
            <a:r>
              <a:rPr dirty="0" sz="1050" spc="-10">
                <a:latin typeface="宋体"/>
                <a:cs typeface="宋体"/>
              </a:rPr>
              <a:t>时</a:t>
            </a:r>
            <a:r>
              <a:rPr dirty="0" sz="1050" spc="5">
                <a:latin typeface="宋体"/>
                <a:cs typeface="宋体"/>
              </a:rPr>
              <a:t>节</a:t>
            </a:r>
            <a:r>
              <a:rPr dirty="0" sz="1050" spc="-10">
                <a:latin typeface="宋体"/>
                <a:cs typeface="宋体"/>
              </a:rPr>
              <a:t>省</a:t>
            </a:r>
            <a:r>
              <a:rPr dirty="0" sz="1050" spc="5">
                <a:latin typeface="宋体"/>
                <a:cs typeface="宋体"/>
              </a:rPr>
              <a:t>流</a:t>
            </a:r>
            <a:r>
              <a:rPr dirty="0" sz="1050" spc="-10">
                <a:latin typeface="宋体"/>
                <a:cs typeface="宋体"/>
              </a:rPr>
              <a:t>量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第</a:t>
            </a:r>
            <a:r>
              <a:rPr dirty="0" spc="-50"/>
              <a:t> </a:t>
            </a:r>
            <a:fld id="{81D60167-4931-47E6-BA6A-407CBD079E47}" type="slidenum">
              <a:rPr dirty="0" spc="-75">
                <a:latin typeface="Verdana"/>
                <a:cs typeface="Verdana"/>
              </a:rPr>
              <a:t>1</a:t>
            </a:fld>
            <a:r>
              <a:rPr dirty="0" spc="95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共</a:t>
            </a:r>
            <a:r>
              <a:rPr dirty="0" spc="-40"/>
              <a:t> </a:t>
            </a:r>
            <a:r>
              <a:rPr dirty="0" spc="-75">
                <a:latin typeface="Verdana"/>
                <a:cs typeface="Verdana"/>
              </a:rPr>
              <a:t>12</a:t>
            </a:r>
            <a:r>
              <a:rPr dirty="0" spc="80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515874"/>
            <a:ext cx="5337175" cy="5435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266700">
              <a:lnSpc>
                <a:spcPct val="108100"/>
              </a:lnSpc>
              <a:spcBef>
                <a:spcPts val="95"/>
              </a:spcBef>
            </a:pP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关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键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词：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顶好英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登录和注册的超级链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 ， </a:t>
            </a:r>
            <a:r>
              <a:rPr dirty="0" sz="1050" spc="-51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5">
                <a:latin typeface="宋体"/>
                <a:cs typeface="宋体"/>
              </a:rPr>
              <a:t>智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250"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常</a:t>
            </a:r>
            <a:r>
              <a:rPr dirty="0" sz="1050" spc="-5">
                <a:solidFill>
                  <a:srgbClr val="6F2F9F"/>
                </a:solidFill>
                <a:latin typeface="宋体"/>
                <a:cs typeface="宋体"/>
              </a:rPr>
              <a:t>见</a:t>
            </a:r>
            <a:r>
              <a:rPr dirty="0" sz="1050" spc="-265">
                <a:solidFill>
                  <a:srgbClr val="6F2F9F"/>
                </a:solidFill>
                <a:latin typeface="宋体"/>
                <a:cs typeface="宋体"/>
              </a:rPr>
              <a:t> </a:t>
            </a:r>
            <a:r>
              <a:rPr dirty="0" sz="1050" spc="-95">
                <a:solidFill>
                  <a:srgbClr val="6F2F9F"/>
                </a:solidFill>
                <a:latin typeface="Verdana"/>
                <a:cs typeface="Verdana"/>
              </a:rPr>
              <a:t>2</a:t>
            </a:r>
            <a:r>
              <a:rPr dirty="0" sz="1050" spc="-90">
                <a:solidFill>
                  <a:srgbClr val="6F2F9F"/>
                </a:solidFill>
                <a:latin typeface="Verdana"/>
                <a:cs typeface="Verdana"/>
              </a:rPr>
              <a:t>0</a:t>
            </a:r>
            <a:r>
              <a:rPr dirty="0" sz="1050" spc="-85">
                <a:solidFill>
                  <a:srgbClr val="6F2F9F"/>
                </a:solidFill>
                <a:latin typeface="Verdana"/>
                <a:cs typeface="Verdana"/>
              </a:rPr>
              <a:t> 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种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十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大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测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评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手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机浏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览器</a:t>
            </a:r>
            <a:r>
              <a:rPr dirty="0" sz="1050" spc="-235">
                <a:solidFill>
                  <a:srgbClr val="6F2F9F"/>
                </a:solidFill>
                <a:latin typeface="宋体"/>
                <a:cs typeface="宋体"/>
              </a:rPr>
              <a:t>，</a:t>
            </a:r>
            <a:r>
              <a:rPr dirty="0" u="dbl" sz="1050" spc="-9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10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最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佳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择</a:t>
            </a:r>
            <a:r>
              <a:rPr dirty="0" sz="1050" spc="-75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75">
                <a:solidFill>
                  <a:srgbClr val="00AF50"/>
                </a:solidFill>
                <a:latin typeface="Verdana"/>
                <a:cs typeface="Verdana"/>
              </a:rPr>
              <a:t>2021</a:t>
            </a:r>
            <a:r>
              <a:rPr dirty="0" sz="1050" spc="-105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月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日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第</a:t>
            </a:r>
            <a:r>
              <a:rPr dirty="0" spc="-50"/>
              <a:t> </a:t>
            </a:r>
            <a:fld id="{81D60167-4931-47E6-BA6A-407CBD079E47}" type="slidenum">
              <a:rPr dirty="0" spc="-75">
                <a:latin typeface="Verdana"/>
                <a:cs typeface="Verdana"/>
              </a:rPr>
              <a:t>1</a:t>
            </a:fld>
            <a:r>
              <a:rPr dirty="0" spc="95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共</a:t>
            </a:r>
            <a:r>
              <a:rPr dirty="0" spc="-40"/>
              <a:t> </a:t>
            </a:r>
            <a:r>
              <a:rPr dirty="0" spc="-75">
                <a:latin typeface="Verdana"/>
                <a:cs typeface="Verdana"/>
              </a:rPr>
              <a:t>12</a:t>
            </a:r>
            <a:r>
              <a:rPr dirty="0" spc="80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0300" y="1600200"/>
            <a:ext cx="5365750" cy="63220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17500">
              <a:lnSpc>
                <a:spcPct val="100000"/>
              </a:lnSpc>
              <a:spcBef>
                <a:spcPts val="95"/>
              </a:spcBef>
            </a:pPr>
            <a:r>
              <a:rPr dirty="0" sz="1050" spc="-10">
                <a:latin typeface="宋体"/>
                <a:cs typeface="宋体"/>
              </a:rPr>
              <a:t>最</a:t>
            </a:r>
            <a:r>
              <a:rPr dirty="0" sz="1050" spc="5">
                <a:latin typeface="宋体"/>
                <a:cs typeface="宋体"/>
              </a:rPr>
              <a:t>受</a:t>
            </a:r>
            <a:r>
              <a:rPr dirty="0" sz="1050" spc="-10">
                <a:latin typeface="宋体"/>
                <a:cs typeface="宋体"/>
              </a:rPr>
              <a:t>欢</a:t>
            </a:r>
            <a:r>
              <a:rPr dirty="0" sz="1050" spc="5">
                <a:latin typeface="宋体"/>
                <a:cs typeface="宋体"/>
              </a:rPr>
              <a:t>迎</a:t>
            </a:r>
            <a:r>
              <a:rPr dirty="0" sz="1050" spc="-5">
                <a:latin typeface="宋体"/>
                <a:cs typeface="宋体"/>
              </a:rPr>
              <a:t>的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1</a:t>
            </a:r>
            <a:r>
              <a:rPr dirty="0" sz="1050" spc="-90">
                <a:latin typeface="Verdana"/>
                <a:cs typeface="Verdana"/>
              </a:rPr>
              <a:t>5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个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">
                <a:latin typeface="宋体"/>
                <a:cs typeface="宋体"/>
              </a:rPr>
              <a:t>推</a:t>
            </a:r>
            <a:r>
              <a:rPr dirty="0" sz="1050" spc="5">
                <a:latin typeface="宋体"/>
                <a:cs typeface="宋体"/>
              </a:rPr>
              <a:t>荐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你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过</a:t>
            </a:r>
            <a:r>
              <a:rPr dirty="0" sz="1050" spc="-10">
                <a:latin typeface="宋体"/>
                <a:cs typeface="宋体"/>
              </a:rPr>
              <a:t>哪</a:t>
            </a:r>
            <a:r>
              <a:rPr dirty="0" sz="1050" spc="5">
                <a:latin typeface="宋体"/>
                <a:cs typeface="宋体"/>
              </a:rPr>
              <a:t>几</a:t>
            </a:r>
            <a:r>
              <a:rPr dirty="0" sz="1050" spc="-10">
                <a:latin typeface="宋体"/>
                <a:cs typeface="宋体"/>
              </a:rPr>
              <a:t>个</a:t>
            </a:r>
            <a:r>
              <a:rPr dirty="0" sz="1050" spc="-5">
                <a:latin typeface="宋体"/>
                <a:cs typeface="宋体"/>
              </a:rPr>
              <a:t>？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宋体"/>
              <a:cs typeface="宋体"/>
            </a:endParaRPr>
          </a:p>
          <a:p>
            <a:pPr marL="584200">
              <a:lnSpc>
                <a:spcPct val="100000"/>
              </a:lnSpc>
            </a:pPr>
            <a:r>
              <a:rPr dirty="0" sz="1050" spc="-95">
                <a:latin typeface="Verdana"/>
                <a:cs typeface="Verdana"/>
              </a:rPr>
              <a:t>1</a:t>
            </a:r>
            <a:r>
              <a:rPr dirty="0" sz="1050" spc="-85">
                <a:latin typeface="Verdana"/>
                <a:cs typeface="Verdana"/>
              </a:rPr>
              <a:t>2</a:t>
            </a:r>
            <a:r>
              <a:rPr dirty="0" sz="1050" spc="-10">
                <a:latin typeface="宋体"/>
                <a:cs typeface="宋体"/>
              </a:rPr>
              <a:t>、</a:t>
            </a:r>
            <a:r>
              <a:rPr dirty="0" sz="1050" spc="114">
                <a:latin typeface="Verdana"/>
                <a:cs typeface="Verdana"/>
              </a:rPr>
              <a:t>C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5">
                <a:latin typeface="Verdana"/>
                <a:cs typeface="Verdana"/>
              </a:rPr>
              <a:t>o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14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宋体"/>
              <a:cs typeface="宋体"/>
            </a:endParaRPr>
          </a:p>
          <a:p>
            <a:pPr algn="just" marL="12700" marR="71755" indent="571500">
              <a:lnSpc>
                <a:spcPct val="123800"/>
              </a:lnSpc>
            </a:pPr>
            <a:r>
              <a:rPr dirty="0" sz="1050" spc="95">
                <a:latin typeface="Verdana"/>
                <a:cs typeface="Verdana"/>
              </a:rPr>
              <a:t>G</a:t>
            </a:r>
            <a:r>
              <a:rPr dirty="0" sz="1050" spc="40">
                <a:latin typeface="Verdana"/>
                <a:cs typeface="Verdana"/>
              </a:rPr>
              <a:t>oo</a:t>
            </a:r>
            <a:r>
              <a:rPr dirty="0" sz="1050" spc="45">
                <a:latin typeface="Verdana"/>
                <a:cs typeface="Verdana"/>
              </a:rPr>
              <a:t>g</a:t>
            </a:r>
            <a:r>
              <a:rPr dirty="0" sz="1050" spc="-65">
                <a:latin typeface="Verdana"/>
                <a:cs typeface="Verdana"/>
              </a:rPr>
              <a:t>l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14">
                <a:latin typeface="Verdana"/>
                <a:cs typeface="Verdana"/>
              </a:rPr>
              <a:t> </a:t>
            </a:r>
            <a:r>
              <a:rPr dirty="0" sz="1050" spc="114">
                <a:latin typeface="Verdana"/>
                <a:cs typeface="Verdana"/>
              </a:rPr>
              <a:t>C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20">
                <a:latin typeface="Verdana"/>
                <a:cs typeface="Verdana"/>
              </a:rPr>
              <a:t>m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14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一</a:t>
            </a:r>
            <a:r>
              <a:rPr dirty="0" sz="1050" spc="-10">
                <a:latin typeface="宋体"/>
                <a:cs typeface="宋体"/>
              </a:rPr>
              <a:t>款</a:t>
            </a:r>
            <a:r>
              <a:rPr dirty="0" sz="1050" spc="-5">
                <a:latin typeface="宋体"/>
                <a:cs typeface="宋体"/>
              </a:rPr>
              <a:t>由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95">
                <a:latin typeface="Verdana"/>
                <a:cs typeface="Verdana"/>
              </a:rPr>
              <a:t>G</a:t>
            </a:r>
            <a:r>
              <a:rPr dirty="0" sz="1050" spc="40">
                <a:latin typeface="Verdana"/>
                <a:cs typeface="Verdana"/>
              </a:rPr>
              <a:t>oo</a:t>
            </a:r>
            <a:r>
              <a:rPr dirty="0" sz="1050" spc="45">
                <a:latin typeface="Verdana"/>
                <a:cs typeface="Verdana"/>
              </a:rPr>
              <a:t>g</a:t>
            </a:r>
            <a:r>
              <a:rPr dirty="0" sz="1050" spc="-75">
                <a:latin typeface="Verdana"/>
                <a:cs typeface="Verdana"/>
              </a:rPr>
              <a:t>l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14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公</a:t>
            </a:r>
            <a:r>
              <a:rPr dirty="0" sz="1050" spc="5">
                <a:latin typeface="宋体"/>
                <a:cs typeface="宋体"/>
              </a:rPr>
              <a:t>司</a:t>
            </a:r>
            <a:r>
              <a:rPr dirty="0" sz="1050" spc="-10">
                <a:latin typeface="宋体"/>
                <a:cs typeface="宋体"/>
              </a:rPr>
              <a:t>开</a:t>
            </a:r>
            <a:r>
              <a:rPr dirty="0" sz="1050" spc="5">
                <a:latin typeface="宋体"/>
                <a:cs typeface="宋体"/>
              </a:rPr>
              <a:t>发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页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该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">
                <a:latin typeface="宋体"/>
                <a:cs typeface="宋体"/>
              </a:rPr>
              <a:t>基</a:t>
            </a:r>
            <a:r>
              <a:rPr dirty="0" sz="1050" spc="5">
                <a:latin typeface="宋体"/>
                <a:cs typeface="宋体"/>
              </a:rPr>
              <a:t>于</a:t>
            </a:r>
            <a:r>
              <a:rPr dirty="0" sz="1050" spc="-10">
                <a:latin typeface="宋体"/>
                <a:cs typeface="宋体"/>
              </a:rPr>
              <a:t>其</a:t>
            </a:r>
            <a:r>
              <a:rPr dirty="0" sz="1050" spc="-5">
                <a:latin typeface="宋体"/>
                <a:cs typeface="宋体"/>
              </a:rPr>
              <a:t>他 </a:t>
            </a:r>
            <a:r>
              <a:rPr dirty="0" sz="1050" spc="-10">
                <a:latin typeface="宋体"/>
                <a:cs typeface="宋体"/>
              </a:rPr>
              <a:t>开</a:t>
            </a:r>
            <a:r>
              <a:rPr dirty="0" sz="1050" spc="5">
                <a:latin typeface="宋体"/>
                <a:cs typeface="宋体"/>
              </a:rPr>
              <a:t>源</a:t>
            </a:r>
            <a:r>
              <a:rPr dirty="0" sz="1050" spc="-10">
                <a:latin typeface="宋体"/>
                <a:cs typeface="宋体"/>
              </a:rPr>
              <a:t>软</a:t>
            </a:r>
            <a:r>
              <a:rPr dirty="0" sz="1050" spc="5">
                <a:latin typeface="宋体"/>
                <a:cs typeface="宋体"/>
              </a:rPr>
              <a:t>件</a:t>
            </a:r>
            <a:r>
              <a:rPr dirty="0" sz="1050" spc="-10">
                <a:latin typeface="宋体"/>
                <a:cs typeface="宋体"/>
              </a:rPr>
              <a:t>撰</a:t>
            </a:r>
            <a:r>
              <a:rPr dirty="0" sz="1050" spc="5">
                <a:latin typeface="宋体"/>
                <a:cs typeface="宋体"/>
              </a:rPr>
              <a:t>写</a:t>
            </a:r>
            <a:r>
              <a:rPr dirty="0" sz="1050" spc="-3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包</a:t>
            </a:r>
            <a:r>
              <a:rPr dirty="0" sz="1050" spc="-5">
                <a:latin typeface="宋体"/>
                <a:cs typeface="宋体"/>
              </a:rPr>
              <a:t>括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55">
                <a:latin typeface="Verdana"/>
                <a:cs typeface="Verdana"/>
              </a:rPr>
              <a:t>W</a:t>
            </a:r>
            <a:r>
              <a:rPr dirty="0" sz="1050" spc="65">
                <a:latin typeface="Verdana"/>
                <a:cs typeface="Verdana"/>
              </a:rPr>
              <a:t>e</a:t>
            </a:r>
            <a:r>
              <a:rPr dirty="0" sz="1050" spc="60">
                <a:latin typeface="Verdana"/>
                <a:cs typeface="Verdana"/>
              </a:rPr>
              <a:t>b</a:t>
            </a:r>
            <a:r>
              <a:rPr dirty="0" sz="1050" spc="-125">
                <a:latin typeface="Verdana"/>
                <a:cs typeface="Verdana"/>
              </a:rPr>
              <a:t>K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55">
                <a:latin typeface="Verdana"/>
                <a:cs typeface="Verdana"/>
              </a:rPr>
              <a:t>t</a:t>
            </a:r>
            <a:r>
              <a:rPr dirty="0" sz="1050" spc="-3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目</a:t>
            </a:r>
            <a:r>
              <a:rPr dirty="0" sz="1050" spc="5">
                <a:latin typeface="宋体"/>
                <a:cs typeface="宋体"/>
              </a:rPr>
              <a:t>标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提</a:t>
            </a:r>
            <a:r>
              <a:rPr dirty="0" sz="1050" spc="-10">
                <a:latin typeface="宋体"/>
                <a:cs typeface="宋体"/>
              </a:rPr>
              <a:t>升</a:t>
            </a:r>
            <a:r>
              <a:rPr dirty="0" sz="1050" spc="5">
                <a:latin typeface="宋体"/>
                <a:cs typeface="宋体"/>
              </a:rPr>
              <a:t>稳</a:t>
            </a:r>
            <a:r>
              <a:rPr dirty="0" sz="1050" spc="-10">
                <a:latin typeface="宋体"/>
                <a:cs typeface="宋体"/>
              </a:rPr>
              <a:t>定</a:t>
            </a:r>
            <a:r>
              <a:rPr dirty="0" sz="1050" spc="5">
                <a:latin typeface="宋体"/>
                <a:cs typeface="宋体"/>
              </a:rPr>
              <a:t>性</a:t>
            </a:r>
            <a:r>
              <a:rPr dirty="0" sz="1050" spc="-30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速</a:t>
            </a:r>
            <a:r>
              <a:rPr dirty="0" sz="1050" spc="5">
                <a:latin typeface="宋体"/>
                <a:cs typeface="宋体"/>
              </a:rPr>
              <a:t>度</a:t>
            </a:r>
            <a:r>
              <a:rPr dirty="0" sz="1050" spc="-10">
                <a:latin typeface="宋体"/>
                <a:cs typeface="宋体"/>
              </a:rPr>
              <a:t>和</a:t>
            </a:r>
            <a:r>
              <a:rPr dirty="0" sz="1050" spc="5">
                <a:latin typeface="宋体"/>
                <a:cs typeface="宋体"/>
              </a:rPr>
              <a:t>安</a:t>
            </a:r>
            <a:r>
              <a:rPr dirty="0" sz="1050" spc="-10">
                <a:latin typeface="宋体"/>
                <a:cs typeface="宋体"/>
              </a:rPr>
              <a:t>全</a:t>
            </a:r>
            <a:r>
              <a:rPr dirty="0" sz="1050" spc="5">
                <a:latin typeface="宋体"/>
                <a:cs typeface="宋体"/>
              </a:rPr>
              <a:t>性</a:t>
            </a:r>
            <a:r>
              <a:rPr dirty="0" sz="1050" spc="-3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并</a:t>
            </a:r>
            <a:r>
              <a:rPr dirty="0" sz="1050" spc="5">
                <a:latin typeface="宋体"/>
                <a:cs typeface="宋体"/>
              </a:rPr>
              <a:t>创</a:t>
            </a:r>
            <a:r>
              <a:rPr dirty="0" sz="1050" spc="-10">
                <a:latin typeface="宋体"/>
                <a:cs typeface="宋体"/>
              </a:rPr>
              <a:t>造</a:t>
            </a:r>
            <a:r>
              <a:rPr dirty="0" sz="1050" spc="5">
                <a:latin typeface="宋体"/>
                <a:cs typeface="宋体"/>
              </a:rPr>
              <a:t>出</a:t>
            </a:r>
            <a:r>
              <a:rPr dirty="0" sz="1050" spc="-10">
                <a:latin typeface="宋体"/>
                <a:cs typeface="宋体"/>
              </a:rPr>
              <a:t>简</a:t>
            </a:r>
            <a:r>
              <a:rPr dirty="0" sz="1050" spc="5">
                <a:latin typeface="宋体"/>
                <a:cs typeface="宋体"/>
              </a:rPr>
              <a:t>单</a:t>
            </a:r>
            <a:r>
              <a:rPr dirty="0" sz="1050" spc="-10">
                <a:latin typeface="宋体"/>
                <a:cs typeface="宋体"/>
              </a:rPr>
              <a:t>且</a:t>
            </a:r>
            <a:r>
              <a:rPr dirty="0" sz="1050" spc="5">
                <a:latin typeface="宋体"/>
                <a:cs typeface="宋体"/>
              </a:rPr>
              <a:t>有</a:t>
            </a:r>
            <a:r>
              <a:rPr dirty="0" sz="1050" spc="-10">
                <a:latin typeface="宋体"/>
                <a:cs typeface="宋体"/>
              </a:rPr>
              <a:t>效</a:t>
            </a:r>
            <a:r>
              <a:rPr dirty="0" sz="1050" spc="-5">
                <a:latin typeface="宋体"/>
                <a:cs typeface="宋体"/>
              </a:rPr>
              <a:t>率 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使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者</a:t>
            </a:r>
            <a:r>
              <a:rPr dirty="0" sz="1050" spc="-10">
                <a:latin typeface="宋体"/>
                <a:cs typeface="宋体"/>
              </a:rPr>
              <a:t>界</a:t>
            </a:r>
            <a:r>
              <a:rPr dirty="0" sz="1050" spc="5">
                <a:latin typeface="宋体"/>
                <a:cs typeface="宋体"/>
              </a:rPr>
              <a:t>面</a:t>
            </a:r>
            <a:r>
              <a:rPr dirty="0" sz="1050" spc="-10">
                <a:latin typeface="宋体"/>
                <a:cs typeface="宋体"/>
              </a:rPr>
              <a:t>。</a:t>
            </a:r>
            <a:r>
              <a:rPr dirty="0" sz="1050" spc="5">
                <a:latin typeface="宋体"/>
                <a:cs typeface="宋体"/>
              </a:rPr>
              <a:t>软</a:t>
            </a:r>
            <a:r>
              <a:rPr dirty="0" sz="1050" spc="-10">
                <a:latin typeface="宋体"/>
                <a:cs typeface="宋体"/>
              </a:rPr>
              <a:t>件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名</a:t>
            </a:r>
            <a:r>
              <a:rPr dirty="0" sz="1050" spc="5">
                <a:latin typeface="宋体"/>
                <a:cs typeface="宋体"/>
              </a:rPr>
              <a:t>称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来</a:t>
            </a:r>
            <a:r>
              <a:rPr dirty="0" sz="1050" spc="-10">
                <a:latin typeface="宋体"/>
                <a:cs typeface="宋体"/>
              </a:rPr>
              <a:t>自</a:t>
            </a:r>
            <a:r>
              <a:rPr dirty="0" sz="1050" spc="5">
                <a:latin typeface="宋体"/>
                <a:cs typeface="宋体"/>
              </a:rPr>
              <a:t>于</a:t>
            </a:r>
            <a:r>
              <a:rPr dirty="0" sz="1050" spc="-10">
                <a:latin typeface="宋体"/>
                <a:cs typeface="宋体"/>
              </a:rPr>
              <a:t>称</a:t>
            </a:r>
            <a:r>
              <a:rPr dirty="0" sz="1050" spc="-5">
                <a:latin typeface="宋体"/>
                <a:cs typeface="宋体"/>
              </a:rPr>
              <a:t>作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114">
                <a:latin typeface="Verdana"/>
                <a:cs typeface="Verdana"/>
              </a:rPr>
              <a:t>C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14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络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95">
                <a:latin typeface="Verdana"/>
                <a:cs typeface="Verdana"/>
              </a:rPr>
              <a:t>G</a:t>
            </a:r>
            <a:r>
              <a:rPr dirty="0" sz="1050" spc="-90">
                <a:latin typeface="Verdana"/>
                <a:cs typeface="Verdana"/>
              </a:rPr>
              <a:t>U</a:t>
            </a:r>
            <a:r>
              <a:rPr dirty="0" sz="1050" spc="-195">
                <a:latin typeface="Verdana"/>
                <a:cs typeface="Verdana"/>
              </a:rPr>
              <a:t>I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宋体"/>
              <a:cs typeface="宋体"/>
            </a:endParaRPr>
          </a:p>
          <a:p>
            <a:pPr marL="12700" marR="71120" indent="770890">
              <a:lnSpc>
                <a:spcPct val="123800"/>
              </a:lnSpc>
            </a:pPr>
            <a:r>
              <a:rPr dirty="0" sz="1050" spc="-10">
                <a:latin typeface="宋体"/>
                <a:cs typeface="宋体"/>
              </a:rPr>
              <a:t>软</a:t>
            </a:r>
            <a:r>
              <a:rPr dirty="0" sz="1050" spc="5">
                <a:latin typeface="宋体"/>
                <a:cs typeface="宋体"/>
              </a:rPr>
              <a:t>件</a:t>
            </a:r>
            <a:r>
              <a:rPr dirty="0" sz="1050" spc="-5">
                <a:latin typeface="宋体"/>
                <a:cs typeface="宋体"/>
              </a:rPr>
              <a:t>的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50">
                <a:latin typeface="Verdana"/>
                <a:cs typeface="Verdana"/>
              </a:rPr>
              <a:t>b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55">
                <a:latin typeface="Verdana"/>
                <a:cs typeface="Verdana"/>
              </a:rPr>
              <a:t>t</a:t>
            </a:r>
            <a:r>
              <a:rPr dirty="0" sz="1050" spc="80">
                <a:latin typeface="Verdana"/>
                <a:cs typeface="Verdana"/>
              </a:rPr>
              <a:t>a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测</a:t>
            </a:r>
            <a:r>
              <a:rPr dirty="0" sz="1050" spc="5">
                <a:latin typeface="宋体"/>
                <a:cs typeface="宋体"/>
              </a:rPr>
              <a:t>试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本</a:t>
            </a:r>
            <a:r>
              <a:rPr dirty="0" sz="1050" spc="-5">
                <a:latin typeface="宋体"/>
                <a:cs typeface="宋体"/>
              </a:rPr>
              <a:t>在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20</a:t>
            </a:r>
            <a:r>
              <a:rPr dirty="0" sz="1050" spc="-85">
                <a:latin typeface="Verdana"/>
                <a:cs typeface="Verdana"/>
              </a:rPr>
              <a:t>0</a:t>
            </a:r>
            <a:r>
              <a:rPr dirty="0" sz="1050" spc="-90">
                <a:latin typeface="Verdana"/>
                <a:cs typeface="Verdana"/>
              </a:rPr>
              <a:t>8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年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0">
                <a:latin typeface="Verdana"/>
                <a:cs typeface="Verdana"/>
              </a:rPr>
              <a:t>9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月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90">
                <a:latin typeface="Verdana"/>
                <a:cs typeface="Verdana"/>
              </a:rPr>
              <a:t>2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日</a:t>
            </a:r>
            <a:r>
              <a:rPr dirty="0" sz="1050" spc="5">
                <a:latin typeface="宋体"/>
                <a:cs typeface="宋体"/>
              </a:rPr>
              <a:t>发</a:t>
            </a:r>
            <a:r>
              <a:rPr dirty="0" sz="1050" spc="-10">
                <a:latin typeface="宋体"/>
                <a:cs typeface="宋体"/>
              </a:rPr>
              <a:t>布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提</a:t>
            </a:r>
            <a:r>
              <a:rPr dirty="0" sz="1050" spc="-5">
                <a:latin typeface="宋体"/>
                <a:cs typeface="宋体"/>
              </a:rPr>
              <a:t>供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5</a:t>
            </a:r>
            <a:r>
              <a:rPr dirty="0" sz="1050" spc="-90">
                <a:latin typeface="Verdana"/>
                <a:cs typeface="Verdana"/>
              </a:rPr>
              <a:t>0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种</a:t>
            </a:r>
            <a:r>
              <a:rPr dirty="0" sz="1050" spc="5">
                <a:latin typeface="宋体"/>
                <a:cs typeface="宋体"/>
              </a:rPr>
              <a:t>语</a:t>
            </a:r>
            <a:r>
              <a:rPr dirty="0" sz="1050" spc="-10">
                <a:latin typeface="宋体"/>
                <a:cs typeface="宋体"/>
              </a:rPr>
              <a:t>言</a:t>
            </a:r>
            <a:r>
              <a:rPr dirty="0" sz="1050" spc="5">
                <a:latin typeface="宋体"/>
                <a:cs typeface="宋体"/>
              </a:rPr>
              <a:t>版</a:t>
            </a:r>
            <a:r>
              <a:rPr dirty="0" sz="1050" spc="-10">
                <a:latin typeface="宋体"/>
                <a:cs typeface="宋体"/>
              </a:rPr>
              <a:t>本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5">
                <a:latin typeface="宋体"/>
                <a:cs typeface="宋体"/>
              </a:rPr>
              <a:t>有  </a:t>
            </a:r>
            <a:r>
              <a:rPr dirty="0" sz="1050" spc="-55">
                <a:latin typeface="Verdana"/>
                <a:cs typeface="Verdana"/>
              </a:rPr>
              <a:t>W</a:t>
            </a:r>
            <a:r>
              <a:rPr dirty="0" sz="1050" spc="-65">
                <a:latin typeface="Verdana"/>
                <a:cs typeface="Verdana"/>
              </a:rPr>
              <a:t>i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60">
                <a:latin typeface="Verdana"/>
                <a:cs typeface="Verdana"/>
              </a:rPr>
              <a:t>d</a:t>
            </a:r>
            <a:r>
              <a:rPr dirty="0" sz="1050" spc="55">
                <a:latin typeface="Verdana"/>
                <a:cs typeface="Verdana"/>
              </a:rPr>
              <a:t>o</a:t>
            </a:r>
            <a:r>
              <a:rPr dirty="0" sz="1050">
                <a:latin typeface="Verdana"/>
                <a:cs typeface="Verdana"/>
              </a:rPr>
              <a:t>w</a:t>
            </a:r>
            <a:r>
              <a:rPr dirty="0" sz="1050" spc="-135">
                <a:latin typeface="Verdana"/>
                <a:cs typeface="Verdana"/>
              </a:rPr>
              <a:t>s</a:t>
            </a:r>
            <a:r>
              <a:rPr dirty="0" sz="1050" spc="-320">
                <a:latin typeface="宋体"/>
                <a:cs typeface="宋体"/>
              </a:rPr>
              <a:t>、</a:t>
            </a:r>
            <a:r>
              <a:rPr dirty="0" sz="1050" spc="80">
                <a:latin typeface="Verdana"/>
                <a:cs typeface="Verdana"/>
              </a:rPr>
              <a:t>O</a:t>
            </a:r>
            <a:r>
              <a:rPr dirty="0" sz="1050" spc="-200">
                <a:latin typeface="Verdana"/>
                <a:cs typeface="Verdana"/>
              </a:rPr>
              <a:t>S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90">
                <a:latin typeface="Verdana"/>
                <a:cs typeface="Verdana"/>
              </a:rPr>
              <a:t>X</a:t>
            </a:r>
            <a:r>
              <a:rPr dirty="0" sz="1050" spc="-320">
                <a:latin typeface="宋体"/>
                <a:cs typeface="宋体"/>
              </a:rPr>
              <a:t>、</a:t>
            </a:r>
            <a:r>
              <a:rPr dirty="0" sz="1050" spc="-110">
                <a:latin typeface="Verdana"/>
                <a:cs typeface="Verdana"/>
              </a:rPr>
              <a:t>L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-30">
                <a:latin typeface="Verdana"/>
                <a:cs typeface="Verdana"/>
              </a:rPr>
              <a:t>u</a:t>
            </a:r>
            <a:r>
              <a:rPr dirty="0" sz="1050" spc="-110">
                <a:latin typeface="Verdana"/>
                <a:cs typeface="Verdana"/>
              </a:rPr>
              <a:t>x</a:t>
            </a:r>
            <a:r>
              <a:rPr dirty="0" sz="1050" spc="-330">
                <a:latin typeface="宋体"/>
                <a:cs typeface="宋体"/>
              </a:rPr>
              <a:t>、</a:t>
            </a:r>
            <a:r>
              <a:rPr dirty="0" sz="1050" spc="45">
                <a:latin typeface="Verdana"/>
                <a:cs typeface="Verdana"/>
              </a:rPr>
              <a:t>A</a:t>
            </a:r>
            <a:r>
              <a:rPr dirty="0" sz="1050" spc="-20">
                <a:latin typeface="Verdana"/>
                <a:cs typeface="Verdana"/>
              </a:rPr>
              <a:t>n</a:t>
            </a:r>
            <a:r>
              <a:rPr dirty="0" sz="1050" spc="60">
                <a:latin typeface="Verdana"/>
                <a:cs typeface="Verdana"/>
              </a:rPr>
              <a:t>d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75">
                <a:latin typeface="Verdana"/>
                <a:cs typeface="Verdana"/>
              </a:rPr>
              <a:t>d</a:t>
            </a:r>
            <a:r>
              <a:rPr dirty="0" sz="1050" spc="-330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以</a:t>
            </a:r>
            <a:r>
              <a:rPr dirty="0" sz="1050" spc="-5">
                <a:latin typeface="宋体"/>
                <a:cs typeface="宋体"/>
              </a:rPr>
              <a:t>及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80">
                <a:latin typeface="Verdana"/>
                <a:cs typeface="Verdana"/>
              </a:rPr>
              <a:t>O</a:t>
            </a:r>
            <a:r>
              <a:rPr dirty="0" sz="1050" spc="-200">
                <a:latin typeface="Verdana"/>
                <a:cs typeface="Verdana"/>
              </a:rPr>
              <a:t>S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本</a:t>
            </a:r>
            <a:r>
              <a:rPr dirty="0" sz="1050" spc="-10">
                <a:latin typeface="宋体"/>
                <a:cs typeface="宋体"/>
              </a:rPr>
              <a:t>提</a:t>
            </a:r>
            <a:r>
              <a:rPr dirty="0" sz="1050" spc="5">
                <a:latin typeface="宋体"/>
                <a:cs typeface="宋体"/>
              </a:rPr>
              <a:t>供</a:t>
            </a:r>
            <a:r>
              <a:rPr dirty="0" sz="1050" spc="-10">
                <a:latin typeface="宋体"/>
                <a:cs typeface="宋体"/>
              </a:rPr>
              <a:t>下</a:t>
            </a:r>
            <a:r>
              <a:rPr dirty="0" sz="1050" spc="5">
                <a:latin typeface="宋体"/>
                <a:cs typeface="宋体"/>
              </a:rPr>
              <a:t>载</a:t>
            </a:r>
            <a:r>
              <a:rPr dirty="0" sz="1050" spc="-320">
                <a:latin typeface="宋体"/>
                <a:cs typeface="宋体"/>
              </a:rPr>
              <a:t>。</a:t>
            </a:r>
            <a:r>
              <a:rPr dirty="0" sz="1050" spc="-10">
                <a:latin typeface="宋体"/>
                <a:cs typeface="宋体"/>
              </a:rPr>
              <a:t>谷</a:t>
            </a:r>
            <a:r>
              <a:rPr dirty="0" sz="1050" spc="5">
                <a:latin typeface="宋体"/>
                <a:cs typeface="宋体"/>
              </a:rPr>
              <a:t>歌</a:t>
            </a:r>
            <a:r>
              <a:rPr dirty="0" sz="1050" spc="-10">
                <a:latin typeface="宋体"/>
                <a:cs typeface="宋体"/>
              </a:rPr>
              <a:t>将</a:t>
            </a:r>
            <a:r>
              <a:rPr dirty="0" sz="1050" spc="5">
                <a:latin typeface="宋体"/>
                <a:cs typeface="宋体"/>
              </a:rPr>
              <a:t>在</a:t>
            </a:r>
            <a:r>
              <a:rPr dirty="0" sz="1050" spc="-10">
                <a:latin typeface="宋体"/>
                <a:cs typeface="宋体"/>
              </a:rPr>
              <a:t>谷</a:t>
            </a:r>
            <a:r>
              <a:rPr dirty="0" sz="1050" spc="5">
                <a:latin typeface="宋体"/>
                <a:cs typeface="宋体"/>
              </a:rPr>
              <a:t>歌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114">
                <a:latin typeface="Verdana"/>
                <a:cs typeface="Verdana"/>
              </a:rPr>
              <a:t>C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40">
                <a:latin typeface="Verdana"/>
                <a:cs typeface="Verdana"/>
              </a:rPr>
              <a:t>e </a:t>
            </a:r>
            <a:r>
              <a:rPr dirty="0" sz="1050" spc="-10">
                <a:latin typeface="宋体"/>
                <a:cs typeface="宋体"/>
              </a:rPr>
              <a:t>上</a:t>
            </a:r>
            <a:r>
              <a:rPr dirty="0" sz="1050" spc="5">
                <a:latin typeface="宋体"/>
                <a:cs typeface="宋体"/>
              </a:rPr>
              <a:t>推</a:t>
            </a:r>
            <a:r>
              <a:rPr dirty="0" sz="1050" spc="-10">
                <a:latin typeface="宋体"/>
                <a:cs typeface="宋体"/>
              </a:rPr>
              <a:t>出</a:t>
            </a:r>
            <a:r>
              <a:rPr dirty="0" sz="1050" spc="5">
                <a:latin typeface="宋体"/>
                <a:cs typeface="宋体"/>
              </a:rPr>
              <a:t>“</a:t>
            </a:r>
            <a:r>
              <a:rPr dirty="0" sz="1050" spc="-10">
                <a:latin typeface="宋体"/>
                <a:cs typeface="宋体"/>
              </a:rPr>
              <a:t>小</a:t>
            </a:r>
            <a:r>
              <a:rPr dirty="0" sz="1050" spc="5">
                <a:latin typeface="宋体"/>
                <a:cs typeface="宋体"/>
              </a:rPr>
              <a:t>程</a:t>
            </a:r>
            <a:r>
              <a:rPr dirty="0" sz="1050" spc="-10">
                <a:latin typeface="宋体"/>
                <a:cs typeface="宋体"/>
              </a:rPr>
              <a:t>序</a:t>
            </a:r>
            <a:r>
              <a:rPr dirty="0" sz="1050" spc="5">
                <a:latin typeface="宋体"/>
                <a:cs typeface="宋体"/>
              </a:rPr>
              <a:t>”</a:t>
            </a:r>
            <a:r>
              <a:rPr dirty="0" sz="1050" spc="-10">
                <a:latin typeface="宋体"/>
                <a:cs typeface="宋体"/>
              </a:rPr>
              <a:t>增</a:t>
            </a:r>
            <a:r>
              <a:rPr dirty="0" sz="1050" spc="5">
                <a:latin typeface="宋体"/>
                <a:cs typeface="宋体"/>
              </a:rPr>
              <a:t>强</a:t>
            </a:r>
            <a:r>
              <a:rPr dirty="0" sz="1050" spc="-10">
                <a:latin typeface="宋体"/>
                <a:cs typeface="宋体"/>
              </a:rPr>
              <a:t>型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页</a:t>
            </a:r>
            <a:r>
              <a:rPr dirty="0" sz="1050" spc="5">
                <a:latin typeface="宋体"/>
                <a:cs typeface="宋体"/>
              </a:rPr>
              <a:t>应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目</a:t>
            </a:r>
            <a:r>
              <a:rPr dirty="0" sz="1050" spc="-10">
                <a:latin typeface="宋体"/>
                <a:cs typeface="宋体"/>
              </a:rPr>
              <a:t>前</a:t>
            </a:r>
            <a:r>
              <a:rPr dirty="0" sz="1050" spc="5">
                <a:latin typeface="宋体"/>
                <a:cs typeface="宋体"/>
              </a:rPr>
              <a:t>正</a:t>
            </a:r>
            <a:r>
              <a:rPr dirty="0" sz="1050" spc="-10">
                <a:latin typeface="宋体"/>
                <a:cs typeface="宋体"/>
              </a:rPr>
              <a:t>处</a:t>
            </a:r>
            <a:r>
              <a:rPr dirty="0" sz="1050" spc="5">
                <a:latin typeface="宋体"/>
                <a:cs typeface="宋体"/>
              </a:rPr>
              <a:t>于</a:t>
            </a:r>
            <a:r>
              <a:rPr dirty="0" sz="1050" spc="-10">
                <a:latin typeface="宋体"/>
                <a:cs typeface="宋体"/>
              </a:rPr>
              <a:t>测</a:t>
            </a:r>
            <a:r>
              <a:rPr dirty="0" sz="1050" spc="5">
                <a:latin typeface="宋体"/>
                <a:cs typeface="宋体"/>
              </a:rPr>
              <a:t>试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-5">
                <a:latin typeface="宋体"/>
                <a:cs typeface="宋体"/>
              </a:rPr>
              <a:t>的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114">
                <a:latin typeface="Verdana"/>
                <a:cs typeface="Verdana"/>
              </a:rPr>
              <a:t>C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80">
                <a:latin typeface="Verdana"/>
                <a:cs typeface="Verdana"/>
              </a:rPr>
              <a:t> </a:t>
            </a:r>
            <a:r>
              <a:rPr dirty="0" sz="1050" spc="-95">
                <a:latin typeface="Verdana"/>
                <a:cs typeface="Verdana"/>
              </a:rPr>
              <a:t>5</a:t>
            </a:r>
            <a:r>
              <a:rPr dirty="0" sz="1050" spc="-90">
                <a:latin typeface="Verdana"/>
                <a:cs typeface="Verdana"/>
              </a:rPr>
              <a:t>7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新</a:t>
            </a:r>
            <a:r>
              <a:rPr dirty="0" sz="1050" spc="5">
                <a:latin typeface="宋体"/>
                <a:cs typeface="宋体"/>
              </a:rPr>
              <a:t>增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功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宋体"/>
              <a:cs typeface="宋体"/>
            </a:endParaRPr>
          </a:p>
          <a:p>
            <a:pPr marL="584200">
              <a:lnSpc>
                <a:spcPct val="100000"/>
              </a:lnSpc>
            </a:pPr>
            <a:r>
              <a:rPr dirty="0" sz="1050" spc="-95">
                <a:latin typeface="Verdana"/>
                <a:cs typeface="Verdana"/>
              </a:rPr>
              <a:t>1</a:t>
            </a:r>
            <a:r>
              <a:rPr dirty="0" sz="1050" spc="-85">
                <a:latin typeface="Verdana"/>
                <a:cs typeface="Verdana"/>
              </a:rPr>
              <a:t>3</a:t>
            </a:r>
            <a:r>
              <a:rPr dirty="0" sz="1050" spc="-10">
                <a:latin typeface="宋体"/>
                <a:cs typeface="宋体"/>
              </a:rPr>
              <a:t>、</a:t>
            </a:r>
            <a:r>
              <a:rPr dirty="0" sz="1050" spc="80">
                <a:latin typeface="Verdana"/>
                <a:cs typeface="Verdana"/>
              </a:rPr>
              <a:t>O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80">
                <a:latin typeface="Verdana"/>
                <a:cs typeface="Verdana"/>
              </a:rPr>
              <a:t>a</a:t>
            </a:r>
            <a:r>
              <a:rPr dirty="0" sz="1050" spc="-9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50">
              <a:latin typeface="宋体"/>
              <a:cs typeface="宋体"/>
            </a:endParaRPr>
          </a:p>
          <a:p>
            <a:pPr marL="12700" marR="60960" indent="571500">
              <a:lnSpc>
                <a:spcPct val="123800"/>
              </a:lnSpc>
              <a:spcBef>
                <a:spcPts val="5"/>
              </a:spcBef>
            </a:pPr>
            <a:r>
              <a:rPr dirty="0" sz="1050" spc="80">
                <a:latin typeface="Verdana"/>
                <a:cs typeface="Verdana"/>
              </a:rPr>
              <a:t>O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80">
                <a:latin typeface="Verdana"/>
                <a:cs typeface="Verdana"/>
              </a:rPr>
              <a:t>a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一</a:t>
            </a:r>
            <a:r>
              <a:rPr dirty="0" sz="1050" spc="-10">
                <a:latin typeface="宋体"/>
                <a:cs typeface="宋体"/>
              </a:rPr>
              <a:t>款</a:t>
            </a:r>
            <a:r>
              <a:rPr dirty="0" sz="1050" spc="5">
                <a:latin typeface="宋体"/>
                <a:cs typeface="宋体"/>
              </a:rPr>
              <a:t>挪</a:t>
            </a:r>
            <a:r>
              <a:rPr dirty="0" sz="1050" spc="-5">
                <a:latin typeface="宋体"/>
                <a:cs typeface="宋体"/>
              </a:rPr>
              <a:t>威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80">
                <a:latin typeface="Verdana"/>
                <a:cs typeface="Verdana"/>
              </a:rPr>
              <a:t>O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80">
                <a:latin typeface="Verdana"/>
                <a:cs typeface="Verdana"/>
              </a:rPr>
              <a:t>a</a:t>
            </a:r>
            <a:r>
              <a:rPr dirty="0" sz="1050" spc="-75">
                <a:latin typeface="Verdana"/>
                <a:cs typeface="Verdana"/>
              </a:rPr>
              <a:t> </a:t>
            </a:r>
            <a:r>
              <a:rPr dirty="0" sz="1050" spc="-204">
                <a:latin typeface="Verdana"/>
                <a:cs typeface="Verdana"/>
              </a:rPr>
              <a:t>S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40">
                <a:latin typeface="Verdana"/>
                <a:cs typeface="Verdana"/>
              </a:rPr>
              <a:t>f</a:t>
            </a:r>
            <a:r>
              <a:rPr dirty="0" sz="1050" spc="-70">
                <a:latin typeface="Verdana"/>
                <a:cs typeface="Verdana"/>
              </a:rPr>
              <a:t>t</a:t>
            </a:r>
            <a:r>
              <a:rPr dirty="0" sz="1050" spc="10">
                <a:latin typeface="Verdana"/>
                <a:cs typeface="Verdana"/>
              </a:rPr>
              <a:t>w</a:t>
            </a:r>
            <a:r>
              <a:rPr dirty="0" sz="1050" spc="85">
                <a:latin typeface="Verdana"/>
                <a:cs typeface="Verdana"/>
              </a:rPr>
              <a:t>a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65">
                <a:latin typeface="Verdana"/>
                <a:cs typeface="Verdana"/>
              </a:rPr>
              <a:t> </a:t>
            </a:r>
            <a:r>
              <a:rPr dirty="0" sz="1050" spc="45">
                <a:latin typeface="Verdana"/>
                <a:cs typeface="Verdana"/>
              </a:rPr>
              <a:t>A</a:t>
            </a:r>
            <a:r>
              <a:rPr dirty="0" sz="1050" spc="-195">
                <a:latin typeface="Verdana"/>
                <a:cs typeface="Verdana"/>
              </a:rPr>
              <a:t>S</a:t>
            </a:r>
            <a:r>
              <a:rPr dirty="0" sz="1050" spc="55">
                <a:latin typeface="Verdana"/>
                <a:cs typeface="Verdana"/>
              </a:rPr>
              <a:t>A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公</a:t>
            </a:r>
            <a:r>
              <a:rPr dirty="0" sz="1050" spc="5">
                <a:latin typeface="宋体"/>
                <a:cs typeface="宋体"/>
              </a:rPr>
              <a:t>司</a:t>
            </a:r>
            <a:r>
              <a:rPr dirty="0" sz="1050" spc="-10">
                <a:latin typeface="宋体"/>
                <a:cs typeface="宋体"/>
              </a:rPr>
              <a:t>制</a:t>
            </a:r>
            <a:r>
              <a:rPr dirty="0" sz="1050" spc="5">
                <a:latin typeface="宋体"/>
                <a:cs typeface="宋体"/>
              </a:rPr>
              <a:t>作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支</a:t>
            </a:r>
            <a:r>
              <a:rPr dirty="0" sz="1050" spc="-10">
                <a:latin typeface="宋体"/>
                <a:cs typeface="宋体"/>
              </a:rPr>
              <a:t>持</a:t>
            </a:r>
            <a:r>
              <a:rPr dirty="0" sz="1050" spc="5">
                <a:latin typeface="宋体"/>
                <a:cs typeface="宋体"/>
              </a:rPr>
              <a:t>多</a:t>
            </a:r>
            <a:r>
              <a:rPr dirty="0" sz="1050" spc="-10">
                <a:latin typeface="宋体"/>
                <a:cs typeface="宋体"/>
              </a:rPr>
              <a:t>页</a:t>
            </a:r>
            <a:r>
              <a:rPr dirty="0" sz="1050" spc="5">
                <a:latin typeface="宋体"/>
                <a:cs typeface="宋体"/>
              </a:rPr>
              <a:t>面</a:t>
            </a:r>
            <a:r>
              <a:rPr dirty="0" sz="1050" spc="-10">
                <a:latin typeface="宋体"/>
                <a:cs typeface="宋体"/>
              </a:rPr>
              <a:t>标</a:t>
            </a:r>
            <a:r>
              <a:rPr dirty="0" sz="1050" spc="-5">
                <a:latin typeface="宋体"/>
                <a:cs typeface="宋体"/>
              </a:rPr>
              <a:t>签 </a:t>
            </a:r>
            <a:r>
              <a:rPr dirty="0" sz="1050" spc="-10">
                <a:latin typeface="宋体"/>
                <a:cs typeface="宋体"/>
              </a:rPr>
              <a:t>式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络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-20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跨</a:t>
            </a:r>
            <a:r>
              <a:rPr dirty="0" sz="1050" spc="-10">
                <a:latin typeface="宋体"/>
                <a:cs typeface="宋体"/>
              </a:rPr>
              <a:t>平</a:t>
            </a:r>
            <a:r>
              <a:rPr dirty="0" sz="1050" spc="5">
                <a:latin typeface="宋体"/>
                <a:cs typeface="宋体"/>
              </a:rPr>
              <a:t>台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可</a:t>
            </a:r>
            <a:r>
              <a:rPr dirty="0" sz="1050" spc="-10">
                <a:latin typeface="宋体"/>
                <a:cs typeface="宋体"/>
              </a:rPr>
              <a:t>以</a:t>
            </a:r>
            <a:r>
              <a:rPr dirty="0" sz="1050" spc="-5">
                <a:latin typeface="宋体"/>
                <a:cs typeface="宋体"/>
              </a:rPr>
              <a:t>在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55">
                <a:latin typeface="Verdana"/>
                <a:cs typeface="Verdana"/>
              </a:rPr>
              <a:t>W</a:t>
            </a:r>
            <a:r>
              <a:rPr dirty="0" sz="1050" spc="-65">
                <a:latin typeface="Verdana"/>
                <a:cs typeface="Verdana"/>
              </a:rPr>
              <a:t>i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60">
                <a:latin typeface="Verdana"/>
                <a:cs typeface="Verdana"/>
              </a:rPr>
              <a:t>d</a:t>
            </a:r>
            <a:r>
              <a:rPr dirty="0" sz="1050" spc="55">
                <a:latin typeface="Verdana"/>
                <a:cs typeface="Verdana"/>
              </a:rPr>
              <a:t>o</a:t>
            </a:r>
            <a:r>
              <a:rPr dirty="0" sz="1050">
                <a:latin typeface="Verdana"/>
                <a:cs typeface="Verdana"/>
              </a:rPr>
              <a:t>w</a:t>
            </a:r>
            <a:r>
              <a:rPr dirty="0" sz="1050" spc="-135">
                <a:latin typeface="Verdana"/>
                <a:cs typeface="Verdana"/>
              </a:rPr>
              <a:t>s</a:t>
            </a:r>
            <a:r>
              <a:rPr dirty="0" sz="1050" spc="-210">
                <a:latin typeface="宋体"/>
                <a:cs typeface="宋体"/>
              </a:rPr>
              <a:t>、</a:t>
            </a:r>
            <a:r>
              <a:rPr dirty="0" sz="1050" spc="85">
                <a:latin typeface="Verdana"/>
                <a:cs typeface="Verdana"/>
              </a:rPr>
              <a:t>M</a:t>
            </a:r>
            <a:r>
              <a:rPr dirty="0" sz="1050" spc="70">
                <a:latin typeface="Verdana"/>
                <a:cs typeface="Verdana"/>
              </a:rPr>
              <a:t>a</a:t>
            </a:r>
            <a:r>
              <a:rPr dirty="0" sz="1050" spc="125">
                <a:latin typeface="Verdana"/>
                <a:cs typeface="Verdana"/>
              </a:rPr>
              <a:t>c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和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110">
                <a:latin typeface="Verdana"/>
                <a:cs typeface="Verdana"/>
              </a:rPr>
              <a:t>L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-30">
                <a:latin typeface="Verdana"/>
                <a:cs typeface="Verdana"/>
              </a:rPr>
              <a:t>u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三</a:t>
            </a:r>
            <a:r>
              <a:rPr dirty="0" sz="1050" spc="5">
                <a:latin typeface="宋体"/>
                <a:cs typeface="宋体"/>
              </a:rPr>
              <a:t>个</a:t>
            </a:r>
            <a:r>
              <a:rPr dirty="0" sz="1050" spc="-10">
                <a:latin typeface="宋体"/>
                <a:cs typeface="宋体"/>
              </a:rPr>
              <a:t>操</a:t>
            </a:r>
            <a:r>
              <a:rPr dirty="0" sz="1050" spc="5">
                <a:latin typeface="宋体"/>
                <a:cs typeface="宋体"/>
              </a:rPr>
              <a:t>作</a:t>
            </a:r>
            <a:r>
              <a:rPr dirty="0" sz="1050" spc="-10">
                <a:latin typeface="宋体"/>
                <a:cs typeface="宋体"/>
              </a:rPr>
              <a:t>系</a:t>
            </a:r>
            <a:r>
              <a:rPr dirty="0" sz="1050" spc="5">
                <a:latin typeface="宋体"/>
                <a:cs typeface="宋体"/>
              </a:rPr>
              <a:t>统</a:t>
            </a:r>
            <a:r>
              <a:rPr dirty="0" sz="1050" spc="-10">
                <a:latin typeface="宋体"/>
                <a:cs typeface="宋体"/>
              </a:rPr>
              <a:t>平</a:t>
            </a:r>
            <a:r>
              <a:rPr dirty="0" sz="1050" spc="-5">
                <a:latin typeface="宋体"/>
                <a:cs typeface="宋体"/>
              </a:rPr>
              <a:t>台 </a:t>
            </a:r>
            <a:r>
              <a:rPr dirty="0" sz="1050" spc="-10">
                <a:latin typeface="宋体"/>
                <a:cs typeface="宋体"/>
              </a:rPr>
              <a:t>上</a:t>
            </a:r>
            <a:r>
              <a:rPr dirty="0" sz="1050" spc="5">
                <a:latin typeface="宋体"/>
                <a:cs typeface="宋体"/>
              </a:rPr>
              <a:t>运</a:t>
            </a:r>
            <a:r>
              <a:rPr dirty="0" sz="1050" spc="-10">
                <a:latin typeface="宋体"/>
                <a:cs typeface="宋体"/>
              </a:rPr>
              <a:t>行</a:t>
            </a:r>
            <a:r>
              <a:rPr dirty="0" sz="1050" spc="5">
                <a:latin typeface="宋体"/>
                <a:cs typeface="宋体"/>
              </a:rPr>
              <a:t>。</a:t>
            </a:r>
            <a:r>
              <a:rPr dirty="0" sz="1050" spc="25">
                <a:latin typeface="Verdana"/>
                <a:cs typeface="Verdana"/>
              </a:rPr>
              <a:t>Opera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创</a:t>
            </a:r>
            <a:r>
              <a:rPr dirty="0" sz="1050" spc="-10">
                <a:latin typeface="宋体"/>
                <a:cs typeface="宋体"/>
              </a:rPr>
              <a:t>始</a:t>
            </a:r>
            <a:r>
              <a:rPr dirty="0" sz="1050" spc="-5">
                <a:latin typeface="宋体"/>
                <a:cs typeface="宋体"/>
              </a:rPr>
              <a:t>于</a:t>
            </a:r>
            <a:r>
              <a:rPr dirty="0" sz="1050" spc="-245">
                <a:latin typeface="宋体"/>
                <a:cs typeface="宋体"/>
              </a:rPr>
              <a:t> </a:t>
            </a:r>
            <a:r>
              <a:rPr dirty="0" sz="1050" spc="-90">
                <a:latin typeface="Verdana"/>
                <a:cs typeface="Verdana"/>
              </a:rPr>
              <a:t>1995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年</a:t>
            </a:r>
            <a:r>
              <a:rPr dirty="0" sz="1050" spc="-260">
                <a:latin typeface="宋体"/>
                <a:cs typeface="宋体"/>
              </a:rPr>
              <a:t> 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月</a:t>
            </a:r>
            <a:r>
              <a:rPr dirty="0" sz="1050" spc="5">
                <a:latin typeface="宋体"/>
                <a:cs typeface="宋体"/>
              </a:rPr>
              <a:t>。</a:t>
            </a:r>
            <a:r>
              <a:rPr dirty="0" sz="1050" spc="-95">
                <a:latin typeface="Verdana"/>
                <a:cs typeface="Verdana"/>
              </a:rPr>
              <a:t>2016.9.26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日</a:t>
            </a:r>
            <a:r>
              <a:rPr dirty="0" sz="1050" spc="5">
                <a:latin typeface="宋体"/>
                <a:cs typeface="宋体"/>
              </a:rPr>
              <a:t>最</a:t>
            </a:r>
            <a:r>
              <a:rPr dirty="0" sz="1050" spc="-10">
                <a:latin typeface="宋体"/>
                <a:cs typeface="宋体"/>
              </a:rPr>
              <a:t>新</a:t>
            </a:r>
            <a:r>
              <a:rPr dirty="0" sz="1050" spc="5">
                <a:latin typeface="宋体"/>
                <a:cs typeface="宋体"/>
              </a:rPr>
              <a:t>版</a:t>
            </a:r>
            <a:r>
              <a:rPr dirty="0" sz="1050" spc="-5">
                <a:latin typeface="宋体"/>
                <a:cs typeface="宋体"/>
              </a:rPr>
              <a:t>本</a:t>
            </a:r>
            <a:r>
              <a:rPr dirty="0" sz="1050" spc="-245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40.0(40.0.2308.62)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宋体"/>
              <a:cs typeface="宋体"/>
            </a:endParaRPr>
          </a:p>
          <a:p>
            <a:pPr algn="just" marL="12700" marR="76200" indent="770890">
              <a:lnSpc>
                <a:spcPct val="123800"/>
              </a:lnSpc>
            </a:pPr>
            <a:r>
              <a:rPr dirty="0" sz="1050" spc="80">
                <a:latin typeface="Verdana"/>
                <a:cs typeface="Verdana"/>
              </a:rPr>
              <a:t>O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80">
                <a:latin typeface="Verdana"/>
                <a:cs typeface="Verdana"/>
              </a:rPr>
              <a:t>a</a:t>
            </a:r>
            <a:r>
              <a:rPr dirty="0" sz="1050" spc="-9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因</a:t>
            </a:r>
            <a:r>
              <a:rPr dirty="0" sz="1050" spc="-10">
                <a:latin typeface="宋体"/>
                <a:cs typeface="宋体"/>
              </a:rPr>
              <a:t>为</a:t>
            </a:r>
            <a:r>
              <a:rPr dirty="0" sz="1050" spc="5">
                <a:latin typeface="宋体"/>
                <a:cs typeface="宋体"/>
              </a:rPr>
              <a:t>它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快</a:t>
            </a:r>
            <a:r>
              <a:rPr dirty="0" sz="1050" spc="-10">
                <a:latin typeface="宋体"/>
                <a:cs typeface="宋体"/>
              </a:rPr>
              <a:t>速</a:t>
            </a:r>
            <a:r>
              <a:rPr dirty="0" sz="1050" spc="5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小</a:t>
            </a:r>
            <a:r>
              <a:rPr dirty="0" sz="1050" spc="5">
                <a:latin typeface="宋体"/>
                <a:cs typeface="宋体"/>
              </a:rPr>
              <a:t>巧</a:t>
            </a:r>
            <a:r>
              <a:rPr dirty="0" sz="1050" spc="-10">
                <a:latin typeface="宋体"/>
                <a:cs typeface="宋体"/>
              </a:rPr>
              <a:t>和</a:t>
            </a:r>
            <a:r>
              <a:rPr dirty="0" sz="1050" spc="5">
                <a:latin typeface="宋体"/>
                <a:cs typeface="宋体"/>
              </a:rPr>
              <a:t>比</a:t>
            </a:r>
            <a:r>
              <a:rPr dirty="0" sz="1050" spc="-10">
                <a:latin typeface="宋体"/>
                <a:cs typeface="宋体"/>
              </a:rPr>
              <a:t>其</a:t>
            </a:r>
            <a:r>
              <a:rPr dirty="0" sz="1050" spc="5">
                <a:latin typeface="宋体"/>
                <a:cs typeface="宋体"/>
              </a:rPr>
              <a:t>他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更</a:t>
            </a:r>
            <a:r>
              <a:rPr dirty="0" sz="1050" spc="-10">
                <a:latin typeface="宋体"/>
                <a:cs typeface="宋体"/>
              </a:rPr>
              <a:t>佳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标</a:t>
            </a:r>
            <a:r>
              <a:rPr dirty="0" sz="1050" spc="5">
                <a:latin typeface="宋体"/>
                <a:cs typeface="宋体"/>
              </a:rPr>
              <a:t>准</a:t>
            </a:r>
            <a:r>
              <a:rPr dirty="0" sz="1050" spc="-10">
                <a:latin typeface="宋体"/>
                <a:cs typeface="宋体"/>
              </a:rPr>
              <a:t>兼</a:t>
            </a:r>
            <a:r>
              <a:rPr dirty="0" sz="1050" spc="5">
                <a:latin typeface="宋体"/>
                <a:cs typeface="宋体"/>
              </a:rPr>
              <a:t>容</a:t>
            </a:r>
            <a:r>
              <a:rPr dirty="0" sz="1050" spc="-10">
                <a:latin typeface="宋体"/>
                <a:cs typeface="宋体"/>
              </a:rPr>
              <a:t>性</a:t>
            </a:r>
            <a:r>
              <a:rPr dirty="0" sz="1050" spc="5">
                <a:latin typeface="宋体"/>
                <a:cs typeface="宋体"/>
              </a:rPr>
              <a:t>获</a:t>
            </a:r>
            <a:r>
              <a:rPr dirty="0" sz="1050" spc="-10">
                <a:latin typeface="宋体"/>
                <a:cs typeface="宋体"/>
              </a:rPr>
              <a:t>得</a:t>
            </a:r>
            <a:r>
              <a:rPr dirty="0" sz="1050" spc="-5">
                <a:latin typeface="宋体"/>
                <a:cs typeface="宋体"/>
              </a:rPr>
              <a:t>了 </a:t>
            </a:r>
            <a:r>
              <a:rPr dirty="0" sz="1050" spc="-10">
                <a:latin typeface="宋体"/>
                <a:cs typeface="宋体"/>
              </a:rPr>
              <a:t>国</a:t>
            </a:r>
            <a:r>
              <a:rPr dirty="0" sz="1050" spc="5">
                <a:latin typeface="宋体"/>
                <a:cs typeface="宋体"/>
              </a:rPr>
              <a:t>际</a:t>
            </a:r>
            <a:r>
              <a:rPr dirty="0" sz="1050" spc="-10">
                <a:latin typeface="宋体"/>
                <a:cs typeface="宋体"/>
              </a:rPr>
              <a:t>上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最</a:t>
            </a:r>
            <a:r>
              <a:rPr dirty="0" sz="1050" spc="5">
                <a:latin typeface="宋体"/>
                <a:cs typeface="宋体"/>
              </a:rPr>
              <a:t>终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户</a:t>
            </a:r>
            <a:r>
              <a:rPr dirty="0" sz="1050" spc="-10">
                <a:latin typeface="宋体"/>
                <a:cs typeface="宋体"/>
              </a:rPr>
              <a:t>和</a:t>
            </a:r>
            <a:r>
              <a:rPr dirty="0" sz="1050" spc="5">
                <a:latin typeface="宋体"/>
                <a:cs typeface="宋体"/>
              </a:rPr>
              <a:t>业</a:t>
            </a:r>
            <a:r>
              <a:rPr dirty="0" sz="1050" spc="-10">
                <a:latin typeface="宋体"/>
                <a:cs typeface="宋体"/>
              </a:rPr>
              <a:t>界</a:t>
            </a:r>
            <a:r>
              <a:rPr dirty="0" sz="1050" spc="5">
                <a:latin typeface="宋体"/>
                <a:cs typeface="宋体"/>
              </a:rPr>
              <a:t>媒</a:t>
            </a:r>
            <a:r>
              <a:rPr dirty="0" sz="1050" spc="-10">
                <a:latin typeface="宋体"/>
                <a:cs typeface="宋体"/>
              </a:rPr>
              <a:t>体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承</a:t>
            </a:r>
            <a:r>
              <a:rPr dirty="0" sz="1050" spc="5">
                <a:latin typeface="宋体"/>
                <a:cs typeface="宋体"/>
              </a:rPr>
              <a:t>认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并</a:t>
            </a:r>
            <a:r>
              <a:rPr dirty="0" sz="1050" spc="-10">
                <a:latin typeface="宋体"/>
                <a:cs typeface="宋体"/>
              </a:rPr>
              <a:t>在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上</a:t>
            </a:r>
            <a:r>
              <a:rPr dirty="0" sz="1050" spc="5">
                <a:latin typeface="宋体"/>
                <a:cs typeface="宋体"/>
              </a:rPr>
              <a:t>受</a:t>
            </a:r>
            <a:r>
              <a:rPr dirty="0" sz="1050" spc="-10">
                <a:latin typeface="宋体"/>
                <a:cs typeface="宋体"/>
              </a:rPr>
              <a:t>到</a:t>
            </a:r>
            <a:r>
              <a:rPr dirty="0" sz="1050" spc="5">
                <a:latin typeface="宋体"/>
                <a:cs typeface="宋体"/>
              </a:rPr>
              <a:t>很</a:t>
            </a:r>
            <a:r>
              <a:rPr dirty="0" sz="1050" spc="-10">
                <a:latin typeface="宋体"/>
                <a:cs typeface="宋体"/>
              </a:rPr>
              <a:t>多</a:t>
            </a:r>
            <a:r>
              <a:rPr dirty="0" sz="1050" spc="5">
                <a:latin typeface="宋体"/>
                <a:cs typeface="宋体"/>
              </a:rPr>
              <a:t>人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推</a:t>
            </a:r>
            <a:r>
              <a:rPr dirty="0" sz="1050" spc="-10">
                <a:latin typeface="宋体"/>
                <a:cs typeface="宋体"/>
              </a:rPr>
              <a:t>崇</a:t>
            </a:r>
            <a:r>
              <a:rPr dirty="0" sz="1050" spc="5">
                <a:latin typeface="宋体"/>
                <a:cs typeface="宋体"/>
              </a:rPr>
              <a:t>。</a:t>
            </a:r>
            <a:r>
              <a:rPr dirty="0" sz="1050" spc="-95">
                <a:latin typeface="Verdana"/>
                <a:cs typeface="Verdana"/>
              </a:rPr>
              <a:t>20</a:t>
            </a:r>
            <a:r>
              <a:rPr dirty="0" sz="1050" spc="-85">
                <a:latin typeface="Verdana"/>
                <a:cs typeface="Verdana"/>
              </a:rPr>
              <a:t>1</a:t>
            </a:r>
            <a:r>
              <a:rPr dirty="0" sz="1050" spc="-90">
                <a:latin typeface="Verdana"/>
                <a:cs typeface="Verdana"/>
              </a:rPr>
              <a:t>6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年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90">
                <a:latin typeface="Verdana"/>
                <a:cs typeface="Verdana"/>
              </a:rPr>
              <a:t>2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月</a:t>
            </a:r>
            <a:r>
              <a:rPr dirty="0" sz="1050" spc="5">
                <a:latin typeface="宋体"/>
                <a:cs typeface="宋体"/>
              </a:rPr>
              <a:t>确</a:t>
            </a:r>
            <a:r>
              <a:rPr dirty="0" sz="1050" spc="-10">
                <a:latin typeface="宋体"/>
                <a:cs typeface="宋体"/>
              </a:rPr>
              <a:t>定</a:t>
            </a:r>
            <a:r>
              <a:rPr dirty="0" sz="1050" spc="5">
                <a:latin typeface="宋体"/>
                <a:cs typeface="宋体"/>
              </a:rPr>
              <a:t>被</a:t>
            </a:r>
            <a:r>
              <a:rPr dirty="0" sz="1050" spc="-5">
                <a:latin typeface="宋体"/>
                <a:cs typeface="宋体"/>
              </a:rPr>
              <a:t>奇 </a:t>
            </a:r>
            <a:r>
              <a:rPr dirty="0" sz="1050" spc="-5">
                <a:latin typeface="宋体"/>
                <a:cs typeface="宋体"/>
              </a:rPr>
              <a:t>虎</a:t>
            </a:r>
            <a:r>
              <a:rPr dirty="0" sz="1050" spc="-270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360</a:t>
            </a:r>
            <a:r>
              <a:rPr dirty="0" sz="1050" spc="-8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和</a:t>
            </a:r>
            <a:r>
              <a:rPr dirty="0" sz="1050" spc="5">
                <a:latin typeface="宋体"/>
                <a:cs typeface="宋体"/>
              </a:rPr>
              <a:t>昆</a:t>
            </a:r>
            <a:r>
              <a:rPr dirty="0" sz="1050" spc="-10">
                <a:latin typeface="宋体"/>
                <a:cs typeface="宋体"/>
              </a:rPr>
              <a:t>仑</a:t>
            </a:r>
            <a:r>
              <a:rPr dirty="0" sz="1050" spc="5">
                <a:latin typeface="宋体"/>
                <a:cs typeface="宋体"/>
              </a:rPr>
              <a:t>万</a:t>
            </a:r>
            <a:r>
              <a:rPr dirty="0" sz="1050" spc="-10">
                <a:latin typeface="宋体"/>
                <a:cs typeface="宋体"/>
              </a:rPr>
              <a:t>维</a:t>
            </a:r>
            <a:r>
              <a:rPr dirty="0" sz="1050" spc="5">
                <a:latin typeface="宋体"/>
                <a:cs typeface="宋体"/>
              </a:rPr>
              <a:t>收</a:t>
            </a:r>
            <a:r>
              <a:rPr dirty="0" sz="1050" spc="-10">
                <a:latin typeface="宋体"/>
                <a:cs typeface="宋体"/>
              </a:rPr>
              <a:t>购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宋体"/>
              <a:cs typeface="宋体"/>
            </a:endParaRPr>
          </a:p>
          <a:p>
            <a:pPr marL="317500">
              <a:lnSpc>
                <a:spcPct val="100000"/>
              </a:lnSpc>
            </a:pPr>
            <a:r>
              <a:rPr dirty="0" sz="1050" spc="-10">
                <a:latin typeface="宋体"/>
                <a:cs typeface="宋体"/>
              </a:rPr>
              <a:t>最</a:t>
            </a:r>
            <a:r>
              <a:rPr dirty="0" sz="1050" spc="5">
                <a:latin typeface="宋体"/>
                <a:cs typeface="宋体"/>
              </a:rPr>
              <a:t>受</a:t>
            </a:r>
            <a:r>
              <a:rPr dirty="0" sz="1050" spc="-10">
                <a:latin typeface="宋体"/>
                <a:cs typeface="宋体"/>
              </a:rPr>
              <a:t>欢</a:t>
            </a:r>
            <a:r>
              <a:rPr dirty="0" sz="1050" spc="5">
                <a:latin typeface="宋体"/>
                <a:cs typeface="宋体"/>
              </a:rPr>
              <a:t>迎</a:t>
            </a:r>
            <a:r>
              <a:rPr dirty="0" sz="1050" spc="-5">
                <a:latin typeface="宋体"/>
                <a:cs typeface="宋体"/>
              </a:rPr>
              <a:t>的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1</a:t>
            </a:r>
            <a:r>
              <a:rPr dirty="0" sz="1050" spc="-90">
                <a:latin typeface="Verdana"/>
                <a:cs typeface="Verdana"/>
              </a:rPr>
              <a:t>5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个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">
                <a:latin typeface="宋体"/>
                <a:cs typeface="宋体"/>
              </a:rPr>
              <a:t>推</a:t>
            </a:r>
            <a:r>
              <a:rPr dirty="0" sz="1050" spc="5">
                <a:latin typeface="宋体"/>
                <a:cs typeface="宋体"/>
              </a:rPr>
              <a:t>荐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你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过</a:t>
            </a:r>
            <a:r>
              <a:rPr dirty="0" sz="1050" spc="-10">
                <a:latin typeface="宋体"/>
                <a:cs typeface="宋体"/>
              </a:rPr>
              <a:t>哪</a:t>
            </a:r>
            <a:r>
              <a:rPr dirty="0" sz="1050" spc="5">
                <a:latin typeface="宋体"/>
                <a:cs typeface="宋体"/>
              </a:rPr>
              <a:t>几</a:t>
            </a:r>
            <a:r>
              <a:rPr dirty="0" sz="1050" spc="-10">
                <a:latin typeface="宋体"/>
                <a:cs typeface="宋体"/>
              </a:rPr>
              <a:t>个</a:t>
            </a:r>
            <a:r>
              <a:rPr dirty="0" sz="1050" spc="-5">
                <a:latin typeface="宋体"/>
                <a:cs typeface="宋体"/>
              </a:rPr>
              <a:t>？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宋体"/>
              <a:cs typeface="宋体"/>
            </a:endParaRPr>
          </a:p>
          <a:p>
            <a:pPr marL="584200">
              <a:lnSpc>
                <a:spcPct val="100000"/>
              </a:lnSpc>
            </a:pPr>
            <a:r>
              <a:rPr dirty="0" sz="1050" spc="-90">
                <a:latin typeface="Verdana"/>
                <a:cs typeface="Verdana"/>
              </a:rPr>
              <a:t>14</a:t>
            </a:r>
            <a:r>
              <a:rPr dirty="0" sz="1050" spc="-10">
                <a:latin typeface="宋体"/>
                <a:cs typeface="宋体"/>
              </a:rPr>
              <a:t>、</a:t>
            </a:r>
            <a:r>
              <a:rPr dirty="0" sz="1050" spc="5">
                <a:latin typeface="宋体"/>
                <a:cs typeface="宋体"/>
              </a:rPr>
              <a:t>海</a:t>
            </a:r>
            <a:r>
              <a:rPr dirty="0" sz="1050" spc="-10">
                <a:latin typeface="宋体"/>
                <a:cs typeface="宋体"/>
              </a:rPr>
              <a:t>豚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50">
              <a:latin typeface="宋体"/>
              <a:cs typeface="宋体"/>
            </a:endParaRPr>
          </a:p>
          <a:p>
            <a:pPr marL="12700" marR="5080" indent="571500">
              <a:lnSpc>
                <a:spcPct val="123800"/>
              </a:lnSpc>
            </a:pPr>
            <a:r>
              <a:rPr dirty="0" sz="1050" spc="-10">
                <a:latin typeface="宋体"/>
                <a:cs typeface="宋体"/>
              </a:rPr>
              <a:t>海</a:t>
            </a:r>
            <a:r>
              <a:rPr dirty="0" sz="1050" spc="5">
                <a:latin typeface="宋体"/>
                <a:cs typeface="宋体"/>
              </a:rPr>
              <a:t>豚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是</a:t>
            </a:r>
            <a:r>
              <a:rPr dirty="0" sz="1050" spc="-10">
                <a:latin typeface="宋体"/>
                <a:cs typeface="宋体"/>
              </a:rPr>
              <a:t>一</a:t>
            </a:r>
            <a:r>
              <a:rPr dirty="0" sz="1050" spc="5">
                <a:latin typeface="宋体"/>
                <a:cs typeface="宋体"/>
              </a:rPr>
              <a:t>款</a:t>
            </a:r>
            <a:r>
              <a:rPr dirty="0" sz="1050" spc="-10">
                <a:latin typeface="宋体"/>
                <a:cs typeface="宋体"/>
              </a:rPr>
              <a:t>努</a:t>
            </a:r>
            <a:r>
              <a:rPr dirty="0" sz="1050" spc="5">
                <a:latin typeface="宋体"/>
                <a:cs typeface="宋体"/>
              </a:rPr>
              <a:t>力</a:t>
            </a:r>
            <a:r>
              <a:rPr dirty="0" sz="1050" spc="-10">
                <a:latin typeface="宋体"/>
                <a:cs typeface="宋体"/>
              </a:rPr>
              <a:t>为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0">
                <a:latin typeface="宋体"/>
                <a:cs typeface="宋体"/>
              </a:rPr>
              <a:t>户</a:t>
            </a:r>
            <a:r>
              <a:rPr dirty="0" sz="1050" spc="5">
                <a:latin typeface="宋体"/>
                <a:cs typeface="宋体"/>
              </a:rPr>
              <a:t>提</a:t>
            </a:r>
            <a:r>
              <a:rPr dirty="0" sz="1050" spc="-10">
                <a:latin typeface="宋体"/>
                <a:cs typeface="宋体"/>
              </a:rPr>
              <a:t>供</a:t>
            </a:r>
            <a:r>
              <a:rPr dirty="0" sz="1050" spc="5">
                <a:latin typeface="宋体"/>
                <a:cs typeface="宋体"/>
              </a:rPr>
              <a:t>优</a:t>
            </a:r>
            <a:r>
              <a:rPr dirty="0" sz="1050" spc="-10">
                <a:latin typeface="宋体"/>
                <a:cs typeface="宋体"/>
              </a:rPr>
              <a:t>秀</a:t>
            </a:r>
            <a:r>
              <a:rPr dirty="0" sz="1050" spc="5">
                <a:latin typeface="宋体"/>
                <a:cs typeface="宋体"/>
              </a:rPr>
              <a:t>操</a:t>
            </a:r>
            <a:r>
              <a:rPr dirty="0" sz="1050" spc="-10">
                <a:latin typeface="宋体"/>
                <a:cs typeface="宋体"/>
              </a:rPr>
              <a:t>作</a:t>
            </a:r>
            <a:r>
              <a:rPr dirty="0" sz="1050" spc="5">
                <a:latin typeface="宋体"/>
                <a:cs typeface="宋体"/>
              </a:rPr>
              <a:t>体</a:t>
            </a:r>
            <a:r>
              <a:rPr dirty="0" sz="1050" spc="-10">
                <a:latin typeface="宋体"/>
                <a:cs typeface="宋体"/>
              </a:rPr>
              <a:t>验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个</a:t>
            </a:r>
            <a:r>
              <a:rPr dirty="0" sz="1050" spc="5">
                <a:latin typeface="宋体"/>
                <a:cs typeface="宋体"/>
              </a:rPr>
              <a:t>性</a:t>
            </a:r>
            <a:r>
              <a:rPr dirty="0" sz="1050" spc="-10">
                <a:latin typeface="宋体"/>
                <a:cs typeface="宋体"/>
              </a:rPr>
              <a:t>化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由</a:t>
            </a:r>
            <a:r>
              <a:rPr dirty="0" sz="1050" spc="-10">
                <a:latin typeface="宋体"/>
                <a:cs typeface="宋体"/>
              </a:rPr>
              <a:t>百</a:t>
            </a:r>
            <a:r>
              <a:rPr dirty="0" sz="1050" spc="5">
                <a:latin typeface="宋体"/>
                <a:cs typeface="宋体"/>
              </a:rPr>
              <a:t>纳</a:t>
            </a:r>
            <a:r>
              <a:rPr dirty="0" sz="1050" spc="-5">
                <a:latin typeface="宋体"/>
                <a:cs typeface="宋体"/>
              </a:rPr>
              <a:t>信 </a:t>
            </a:r>
            <a:r>
              <a:rPr dirty="0" sz="1050">
                <a:latin typeface="宋体"/>
                <a:cs typeface="宋体"/>
              </a:rPr>
              <a:t> </a:t>
            </a:r>
            <a:r>
              <a:rPr dirty="0" sz="1050" spc="-225">
                <a:latin typeface="宋体"/>
                <a:cs typeface="宋体"/>
              </a:rPr>
              <a:t>息</a:t>
            </a:r>
            <a:r>
              <a:rPr dirty="0" sz="1050" spc="-10">
                <a:latin typeface="宋体"/>
                <a:cs typeface="宋体"/>
              </a:rPr>
              <a:t>（</a:t>
            </a:r>
            <a:r>
              <a:rPr dirty="0" sz="1050" spc="-10">
                <a:latin typeface="Verdana"/>
                <a:cs typeface="Verdana"/>
              </a:rPr>
              <a:t>MoboTap</a:t>
            </a:r>
            <a:r>
              <a:rPr dirty="0" sz="1050" spc="-10">
                <a:latin typeface="宋体"/>
                <a:cs typeface="宋体"/>
              </a:rPr>
              <a:t>）公</a:t>
            </a:r>
            <a:r>
              <a:rPr dirty="0" sz="1050" spc="5">
                <a:latin typeface="宋体"/>
                <a:cs typeface="宋体"/>
              </a:rPr>
              <a:t>司</a:t>
            </a:r>
            <a:r>
              <a:rPr dirty="0" sz="1050" spc="-10">
                <a:latin typeface="宋体"/>
                <a:cs typeface="宋体"/>
              </a:rPr>
              <a:t>开</a:t>
            </a:r>
            <a:r>
              <a:rPr dirty="0" sz="1050" spc="5">
                <a:latin typeface="宋体"/>
                <a:cs typeface="宋体"/>
              </a:rPr>
              <a:t>发</a:t>
            </a:r>
            <a:r>
              <a:rPr dirty="0" sz="1050" spc="-10">
                <a:latin typeface="宋体"/>
                <a:cs typeface="宋体"/>
              </a:rPr>
              <a:t>制</a:t>
            </a:r>
            <a:r>
              <a:rPr dirty="0" sz="1050" spc="5">
                <a:latin typeface="宋体"/>
                <a:cs typeface="宋体"/>
              </a:rPr>
              <a:t>作</a:t>
            </a:r>
            <a:r>
              <a:rPr dirty="0" sz="1050" spc="-225">
                <a:latin typeface="宋体"/>
                <a:cs typeface="宋体"/>
              </a:rPr>
              <a:t>。</a:t>
            </a:r>
            <a:r>
              <a:rPr dirty="0" sz="1050" spc="-10">
                <a:latin typeface="宋体"/>
                <a:cs typeface="宋体"/>
              </a:rPr>
              <a:t>强</a:t>
            </a:r>
            <a:r>
              <a:rPr dirty="0" sz="1050" spc="5">
                <a:latin typeface="宋体"/>
                <a:cs typeface="宋体"/>
              </a:rPr>
              <a:t>大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功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以</a:t>
            </a:r>
            <a:r>
              <a:rPr dirty="0" sz="1050" spc="-10">
                <a:latin typeface="宋体"/>
                <a:cs typeface="宋体"/>
              </a:rPr>
              <a:t>及</a:t>
            </a:r>
            <a:r>
              <a:rPr dirty="0" sz="1050" spc="5">
                <a:latin typeface="宋体"/>
                <a:cs typeface="宋体"/>
              </a:rPr>
              <a:t>流</a:t>
            </a:r>
            <a:r>
              <a:rPr dirty="0" sz="1050" spc="-10">
                <a:latin typeface="宋体"/>
                <a:cs typeface="宋体"/>
              </a:rPr>
              <a:t>畅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户</a:t>
            </a:r>
            <a:r>
              <a:rPr dirty="0" sz="1050" spc="-10">
                <a:latin typeface="宋体"/>
                <a:cs typeface="宋体"/>
              </a:rPr>
              <a:t>体</a:t>
            </a:r>
            <a:r>
              <a:rPr dirty="0" sz="1050" spc="5">
                <a:latin typeface="宋体"/>
                <a:cs typeface="宋体"/>
              </a:rPr>
              <a:t>验</a:t>
            </a:r>
            <a:r>
              <a:rPr dirty="0" sz="1050" spc="-10">
                <a:latin typeface="宋体"/>
                <a:cs typeface="宋体"/>
              </a:rPr>
              <a:t>为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0">
                <a:latin typeface="宋体"/>
                <a:cs typeface="宋体"/>
              </a:rPr>
              <a:t>户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5">
                <a:latin typeface="宋体"/>
                <a:cs typeface="宋体"/>
              </a:rPr>
              <a:t>上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提</a:t>
            </a:r>
            <a:r>
              <a:rPr dirty="0" sz="1050" spc="-10">
                <a:latin typeface="宋体"/>
                <a:cs typeface="宋体"/>
              </a:rPr>
              <a:t>供</a:t>
            </a:r>
            <a:r>
              <a:rPr dirty="0" sz="1050" spc="5">
                <a:latin typeface="宋体"/>
                <a:cs typeface="宋体"/>
              </a:rPr>
              <a:t>快</a:t>
            </a:r>
            <a:r>
              <a:rPr dirty="0" sz="1050" spc="-10">
                <a:latin typeface="宋体"/>
                <a:cs typeface="宋体"/>
              </a:rPr>
              <a:t>速</a:t>
            </a:r>
            <a:r>
              <a:rPr dirty="0" sz="1050" spc="-5">
                <a:latin typeface="宋体"/>
                <a:cs typeface="宋体"/>
              </a:rPr>
              <a:t>， </a:t>
            </a:r>
            <a:r>
              <a:rPr dirty="0" sz="1050" spc="-509">
                <a:latin typeface="宋体"/>
                <a:cs typeface="宋体"/>
              </a:rPr>
              <a:t> </a:t>
            </a:r>
            <a:r>
              <a:rPr dirty="0" sz="1050" spc="-10">
                <a:latin typeface="宋体"/>
                <a:cs typeface="宋体"/>
              </a:rPr>
              <a:t>全</a:t>
            </a:r>
            <a:r>
              <a:rPr dirty="0" sz="1050" spc="5">
                <a:latin typeface="宋体"/>
                <a:cs typeface="宋体"/>
              </a:rPr>
              <a:t>方</a:t>
            </a:r>
            <a:r>
              <a:rPr dirty="0" sz="1050" spc="-10">
                <a:latin typeface="宋体"/>
                <a:cs typeface="宋体"/>
              </a:rPr>
              <a:t>位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支</a:t>
            </a:r>
            <a:r>
              <a:rPr dirty="0" sz="1050" spc="5">
                <a:latin typeface="宋体"/>
                <a:cs typeface="宋体"/>
              </a:rPr>
              <a:t>持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是</a:t>
            </a:r>
            <a:r>
              <a:rPr dirty="0" sz="1050" spc="-10">
                <a:latin typeface="宋体"/>
                <a:cs typeface="宋体"/>
              </a:rPr>
              <a:t>智</a:t>
            </a:r>
            <a:r>
              <a:rPr dirty="0" sz="1050" spc="5">
                <a:latin typeface="宋体"/>
                <a:cs typeface="宋体"/>
              </a:rPr>
              <a:t>能</a:t>
            </a:r>
            <a:r>
              <a:rPr dirty="0" sz="1050" spc="-10">
                <a:latin typeface="宋体"/>
                <a:cs typeface="宋体"/>
              </a:rPr>
              <a:t>手</a:t>
            </a:r>
            <a:r>
              <a:rPr dirty="0" sz="1050" spc="5">
                <a:latin typeface="宋体"/>
                <a:cs typeface="宋体"/>
              </a:rPr>
              <a:t>机</a:t>
            </a:r>
            <a:r>
              <a:rPr dirty="0" sz="1050" spc="-10">
                <a:latin typeface="宋体"/>
                <a:cs typeface="宋体"/>
              </a:rPr>
              <a:t>上</a:t>
            </a:r>
            <a:r>
              <a:rPr dirty="0" sz="1050" spc="5">
                <a:latin typeface="宋体"/>
                <a:cs typeface="宋体"/>
              </a:rPr>
              <a:t>最</a:t>
            </a:r>
            <a:r>
              <a:rPr dirty="0" sz="1050" spc="-10">
                <a:latin typeface="宋体"/>
                <a:cs typeface="宋体"/>
              </a:rPr>
              <a:t>受</a:t>
            </a:r>
            <a:r>
              <a:rPr dirty="0" sz="1050" spc="5">
                <a:latin typeface="宋体"/>
                <a:cs typeface="宋体"/>
              </a:rPr>
              <a:t>欢</a:t>
            </a:r>
            <a:r>
              <a:rPr dirty="0" sz="1050" spc="-10">
                <a:latin typeface="宋体"/>
                <a:cs typeface="宋体"/>
              </a:rPr>
              <a:t>迎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手</a:t>
            </a:r>
            <a:r>
              <a:rPr dirty="0" sz="1050" spc="5">
                <a:latin typeface="宋体"/>
                <a:cs typeface="宋体"/>
              </a:rPr>
              <a:t>机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之</a:t>
            </a:r>
            <a:r>
              <a:rPr dirty="0" sz="1050" spc="-10">
                <a:latin typeface="宋体"/>
                <a:cs typeface="宋体"/>
              </a:rPr>
              <a:t>一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50">
              <a:latin typeface="宋体"/>
              <a:cs typeface="宋体"/>
            </a:endParaRPr>
          </a:p>
          <a:p>
            <a:pPr marL="12700" marR="108585" indent="770890">
              <a:lnSpc>
                <a:spcPct val="123800"/>
              </a:lnSpc>
            </a:pPr>
            <a:r>
              <a:rPr dirty="0" sz="1050" spc="-10">
                <a:latin typeface="宋体"/>
                <a:cs typeface="宋体"/>
              </a:rPr>
              <a:t>海</a:t>
            </a:r>
            <a:r>
              <a:rPr dirty="0" sz="1050" spc="5">
                <a:latin typeface="宋体"/>
                <a:cs typeface="宋体"/>
              </a:rPr>
              <a:t>豚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基</a:t>
            </a:r>
            <a:r>
              <a:rPr dirty="0" sz="1050" spc="-5">
                <a:latin typeface="宋体"/>
                <a:cs typeface="宋体"/>
              </a:rPr>
              <a:t>于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55">
                <a:latin typeface="Verdana"/>
                <a:cs typeface="Verdana"/>
              </a:rPr>
              <a:t>W</a:t>
            </a:r>
            <a:r>
              <a:rPr dirty="0" sz="1050" spc="65">
                <a:latin typeface="Verdana"/>
                <a:cs typeface="Verdana"/>
              </a:rPr>
              <a:t>e</a:t>
            </a:r>
            <a:r>
              <a:rPr dirty="0" sz="1050" spc="60">
                <a:latin typeface="Verdana"/>
                <a:cs typeface="Verdana"/>
              </a:rPr>
              <a:t>b</a:t>
            </a:r>
            <a:r>
              <a:rPr dirty="0" sz="1050" spc="-110">
                <a:latin typeface="Verdana"/>
                <a:cs typeface="Verdana"/>
              </a:rPr>
              <a:t>K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60">
                <a:latin typeface="Verdana"/>
                <a:cs typeface="Verdana"/>
              </a:rPr>
              <a:t>t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内</a:t>
            </a:r>
            <a:r>
              <a:rPr dirty="0" sz="1050" spc="5">
                <a:latin typeface="宋体"/>
                <a:cs typeface="宋体"/>
              </a:rPr>
              <a:t>核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对</a:t>
            </a:r>
            <a:r>
              <a:rPr dirty="0" sz="1050" spc="-10">
                <a:latin typeface="宋体"/>
                <a:cs typeface="宋体"/>
              </a:rPr>
              <a:t>各</a:t>
            </a:r>
            <a:r>
              <a:rPr dirty="0" sz="1050" spc="-5">
                <a:latin typeface="宋体"/>
                <a:cs typeface="宋体"/>
              </a:rPr>
              <a:t>种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25">
                <a:latin typeface="Verdana"/>
                <a:cs typeface="Verdana"/>
              </a:rPr>
              <a:t>P</a:t>
            </a:r>
            <a:r>
              <a:rPr dirty="0" sz="1050" spc="114">
                <a:latin typeface="Verdana"/>
                <a:cs typeface="Verdana"/>
              </a:rPr>
              <a:t>C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站</a:t>
            </a:r>
            <a:r>
              <a:rPr dirty="0" sz="1050" spc="-10">
                <a:latin typeface="宋体"/>
                <a:cs typeface="宋体"/>
              </a:rPr>
              <a:t>以</a:t>
            </a:r>
            <a:r>
              <a:rPr dirty="0" sz="1050" spc="5">
                <a:latin typeface="宋体"/>
                <a:cs typeface="宋体"/>
              </a:rPr>
              <a:t>及</a:t>
            </a:r>
            <a:r>
              <a:rPr dirty="0" sz="1050" spc="-10">
                <a:latin typeface="宋体"/>
                <a:cs typeface="宋体"/>
              </a:rPr>
              <a:t>手</a:t>
            </a:r>
            <a:r>
              <a:rPr dirty="0" sz="1050" spc="5">
                <a:latin typeface="宋体"/>
                <a:cs typeface="宋体"/>
              </a:rPr>
              <a:t>机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站</a:t>
            </a:r>
            <a:r>
              <a:rPr dirty="0" sz="1050" spc="-10">
                <a:latin typeface="宋体"/>
                <a:cs typeface="宋体"/>
              </a:rPr>
              <a:t>都</a:t>
            </a:r>
            <a:r>
              <a:rPr dirty="0" sz="1050" spc="5">
                <a:latin typeface="宋体"/>
                <a:cs typeface="宋体"/>
              </a:rPr>
              <a:t>尽</a:t>
            </a:r>
            <a:r>
              <a:rPr dirty="0" sz="1050" spc="-10">
                <a:latin typeface="宋体"/>
                <a:cs typeface="宋体"/>
              </a:rPr>
              <a:t>量</a:t>
            </a:r>
            <a:r>
              <a:rPr dirty="0" sz="1050" spc="5">
                <a:latin typeface="宋体"/>
                <a:cs typeface="宋体"/>
              </a:rPr>
              <a:t>给</a:t>
            </a:r>
            <a:r>
              <a:rPr dirty="0" sz="1050" spc="-5">
                <a:latin typeface="宋体"/>
                <a:cs typeface="宋体"/>
              </a:rPr>
              <a:t>予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10">
                <a:latin typeface="Verdana"/>
                <a:cs typeface="Verdana"/>
              </a:rPr>
              <a:t>P</a:t>
            </a:r>
            <a:r>
              <a:rPr dirty="0" sz="1050" spc="85">
                <a:latin typeface="Verdana"/>
                <a:cs typeface="Verdana"/>
              </a:rPr>
              <a:t>C </a:t>
            </a:r>
            <a:r>
              <a:rPr dirty="0" sz="1050" spc="-10">
                <a:latin typeface="宋体"/>
                <a:cs typeface="宋体"/>
              </a:rPr>
              <a:t>端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般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支</a:t>
            </a:r>
            <a:r>
              <a:rPr dirty="0" sz="1050" spc="-10">
                <a:latin typeface="宋体"/>
                <a:cs typeface="宋体"/>
              </a:rPr>
              <a:t>持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让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0">
                <a:latin typeface="宋体"/>
                <a:cs typeface="宋体"/>
              </a:rPr>
              <a:t>户</a:t>
            </a:r>
            <a:r>
              <a:rPr dirty="0" sz="1050" spc="5">
                <a:latin typeface="宋体"/>
                <a:cs typeface="宋体"/>
              </a:rPr>
              <a:t>在</a:t>
            </a:r>
            <a:r>
              <a:rPr dirty="0" sz="1050" spc="-10">
                <a:latin typeface="宋体"/>
                <a:cs typeface="宋体"/>
              </a:rPr>
              <a:t>手</a:t>
            </a:r>
            <a:r>
              <a:rPr dirty="0" sz="1050" spc="5">
                <a:latin typeface="宋体"/>
                <a:cs typeface="宋体"/>
              </a:rPr>
              <a:t>机</a:t>
            </a:r>
            <a:r>
              <a:rPr dirty="0" sz="1050" spc="-10">
                <a:latin typeface="宋体"/>
                <a:cs typeface="宋体"/>
              </a:rPr>
              <a:t>上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同</a:t>
            </a:r>
            <a:r>
              <a:rPr dirty="0" sz="1050" spc="-10">
                <a:latin typeface="宋体"/>
                <a:cs typeface="宋体"/>
              </a:rPr>
              <a:t>时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享</a:t>
            </a:r>
            <a:r>
              <a:rPr dirty="0" sz="1050" spc="5">
                <a:latin typeface="宋体"/>
                <a:cs typeface="宋体"/>
              </a:rPr>
              <a:t>受</a:t>
            </a:r>
            <a:r>
              <a:rPr dirty="0" sz="1050" spc="-10">
                <a:latin typeface="宋体"/>
                <a:cs typeface="宋体"/>
              </a:rPr>
              <a:t>到</a:t>
            </a:r>
            <a:r>
              <a:rPr dirty="0" sz="1050" spc="-5">
                <a:latin typeface="宋体"/>
                <a:cs typeface="宋体"/>
              </a:rPr>
              <a:t>和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25">
                <a:latin typeface="Verdana"/>
                <a:cs typeface="Verdana"/>
              </a:rPr>
              <a:t>P</a:t>
            </a:r>
            <a:r>
              <a:rPr dirty="0" sz="1050" spc="114">
                <a:latin typeface="Verdana"/>
                <a:cs typeface="Verdana"/>
              </a:rPr>
              <a:t>C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上</a:t>
            </a:r>
            <a:r>
              <a:rPr dirty="0" sz="1050" spc="5">
                <a:latin typeface="宋体"/>
                <a:cs typeface="宋体"/>
              </a:rPr>
              <a:t>一</a:t>
            </a:r>
            <a:r>
              <a:rPr dirty="0" sz="1050" spc="-10">
                <a:latin typeface="宋体"/>
                <a:cs typeface="宋体"/>
              </a:rPr>
              <a:t>致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上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体</a:t>
            </a:r>
            <a:r>
              <a:rPr dirty="0" sz="1050" spc="5">
                <a:latin typeface="宋体"/>
                <a:cs typeface="宋体"/>
              </a:rPr>
              <a:t>验</a:t>
            </a:r>
            <a:r>
              <a:rPr dirty="0" sz="1050" spc="-10">
                <a:latin typeface="宋体"/>
                <a:cs typeface="宋体"/>
              </a:rPr>
              <a:t>。</a:t>
            </a:r>
            <a:r>
              <a:rPr dirty="0" sz="1050" spc="5">
                <a:latin typeface="宋体"/>
                <a:cs typeface="宋体"/>
              </a:rPr>
              <a:t>拥</a:t>
            </a:r>
            <a:r>
              <a:rPr dirty="0" sz="1050" spc="-10">
                <a:latin typeface="宋体"/>
                <a:cs typeface="宋体"/>
              </a:rPr>
              <a:t>有</a:t>
            </a:r>
            <a:r>
              <a:rPr dirty="0" sz="1050" spc="5">
                <a:latin typeface="宋体"/>
                <a:cs typeface="宋体"/>
              </a:rPr>
              <a:t>超</a:t>
            </a:r>
            <a:r>
              <a:rPr dirty="0" sz="1050" spc="-5">
                <a:latin typeface="宋体"/>
                <a:cs typeface="宋体"/>
              </a:rPr>
              <a:t>过  </a:t>
            </a:r>
            <a:r>
              <a:rPr dirty="0" sz="1050" spc="-95">
                <a:latin typeface="Verdana"/>
                <a:cs typeface="Verdana"/>
              </a:rPr>
              <a:t>5</a:t>
            </a:r>
            <a:r>
              <a:rPr dirty="0" sz="1050" spc="-90">
                <a:latin typeface="Verdana"/>
                <a:cs typeface="Verdana"/>
              </a:rPr>
              <a:t>0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种</a:t>
            </a:r>
            <a:r>
              <a:rPr dirty="0" sz="1050" spc="5">
                <a:latin typeface="宋体"/>
                <a:cs typeface="宋体"/>
              </a:rPr>
              <a:t>可</a:t>
            </a:r>
            <a:r>
              <a:rPr dirty="0" sz="1050" spc="-10">
                <a:latin typeface="宋体"/>
                <a:cs typeface="宋体"/>
              </a:rPr>
              <a:t>扩</a:t>
            </a:r>
            <a:r>
              <a:rPr dirty="0" sz="1050" spc="5">
                <a:latin typeface="宋体"/>
                <a:cs typeface="宋体"/>
              </a:rPr>
              <a:t>展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插</a:t>
            </a:r>
            <a:r>
              <a:rPr dirty="0" sz="1050" spc="-10">
                <a:latin typeface="宋体"/>
                <a:cs typeface="宋体"/>
              </a:rPr>
              <a:t>件</a:t>
            </a:r>
            <a:r>
              <a:rPr dirty="0" sz="1050" spc="5">
                <a:latin typeface="宋体"/>
                <a:cs typeface="宋体"/>
              </a:rPr>
              <a:t>以</a:t>
            </a:r>
            <a:r>
              <a:rPr dirty="0" sz="1050" spc="-10">
                <a:latin typeface="宋体"/>
                <a:cs typeface="宋体"/>
              </a:rPr>
              <a:t>及</a:t>
            </a:r>
            <a:r>
              <a:rPr dirty="0" sz="1050" spc="5">
                <a:latin typeface="宋体"/>
                <a:cs typeface="宋体"/>
              </a:rPr>
              <a:t>个</a:t>
            </a:r>
            <a:r>
              <a:rPr dirty="0" sz="1050" spc="-10">
                <a:latin typeface="宋体"/>
                <a:cs typeface="宋体"/>
              </a:rPr>
              <a:t>性</a:t>
            </a:r>
            <a:r>
              <a:rPr dirty="0" sz="1050" spc="5">
                <a:latin typeface="宋体"/>
                <a:cs typeface="宋体"/>
              </a:rPr>
              <a:t>化</a:t>
            </a:r>
            <a:r>
              <a:rPr dirty="0" sz="1050" spc="-10">
                <a:latin typeface="宋体"/>
                <a:cs typeface="宋体"/>
              </a:rPr>
              <a:t>定</a:t>
            </a:r>
            <a:r>
              <a:rPr dirty="0" sz="1050" spc="5">
                <a:latin typeface="宋体"/>
                <a:cs typeface="宋体"/>
              </a:rPr>
              <a:t>制</a:t>
            </a:r>
            <a:r>
              <a:rPr dirty="0" sz="1050" spc="-10">
                <a:latin typeface="宋体"/>
                <a:cs typeface="宋体"/>
              </a:rPr>
              <a:t>功</a:t>
            </a:r>
            <a:r>
              <a:rPr dirty="0" sz="1050" spc="5">
                <a:latin typeface="宋体"/>
                <a:cs typeface="宋体"/>
              </a:rPr>
              <a:t>能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为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户</a:t>
            </a:r>
            <a:r>
              <a:rPr dirty="0" sz="1050" spc="-10">
                <a:latin typeface="宋体"/>
                <a:cs typeface="宋体"/>
              </a:rPr>
              <a:t>提</a:t>
            </a:r>
            <a:r>
              <a:rPr dirty="0" sz="1050" spc="5">
                <a:latin typeface="宋体"/>
                <a:cs typeface="宋体"/>
              </a:rPr>
              <a:t>供</a:t>
            </a:r>
            <a:r>
              <a:rPr dirty="0" sz="1050" spc="-10">
                <a:latin typeface="宋体"/>
                <a:cs typeface="宋体"/>
              </a:rPr>
              <a:t>个</a:t>
            </a:r>
            <a:r>
              <a:rPr dirty="0" sz="1050" spc="5">
                <a:latin typeface="宋体"/>
                <a:cs typeface="宋体"/>
              </a:rPr>
              <a:t>性</a:t>
            </a:r>
            <a:r>
              <a:rPr dirty="0" sz="1050" spc="-10">
                <a:latin typeface="宋体"/>
                <a:cs typeface="宋体"/>
              </a:rPr>
              <a:t>化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操</a:t>
            </a:r>
            <a:r>
              <a:rPr dirty="0" sz="1050" spc="-10">
                <a:latin typeface="宋体"/>
                <a:cs typeface="宋体"/>
              </a:rPr>
              <a:t>作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300" y="8488680"/>
            <a:ext cx="5299075" cy="11341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17500">
              <a:lnSpc>
                <a:spcPct val="100000"/>
              </a:lnSpc>
              <a:spcBef>
                <a:spcPts val="95"/>
              </a:spcBef>
            </a:pPr>
            <a:r>
              <a:rPr dirty="0" sz="1050" spc="-10">
                <a:latin typeface="宋体"/>
                <a:cs typeface="宋体"/>
              </a:rPr>
              <a:t>常</a:t>
            </a:r>
            <a:r>
              <a:rPr dirty="0" sz="1050" spc="-5">
                <a:latin typeface="宋体"/>
                <a:cs typeface="宋体"/>
              </a:rPr>
              <a:t>见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1</a:t>
            </a:r>
            <a:r>
              <a:rPr dirty="0" sz="1050" spc="-90">
                <a:latin typeface="Verdana"/>
                <a:cs typeface="Verdana"/>
              </a:rPr>
              <a:t>5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种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">
                <a:latin typeface="宋体"/>
                <a:cs typeface="宋体"/>
              </a:rPr>
              <a:t>十</a:t>
            </a:r>
            <a:r>
              <a:rPr dirty="0" sz="1050" spc="5">
                <a:latin typeface="宋体"/>
                <a:cs typeface="宋体"/>
              </a:rPr>
              <a:t>大</a:t>
            </a:r>
            <a:r>
              <a:rPr dirty="0" sz="1050" spc="-10">
                <a:latin typeface="宋体"/>
                <a:cs typeface="宋体"/>
              </a:rPr>
              <a:t>测</a:t>
            </a:r>
            <a:r>
              <a:rPr dirty="0" sz="1050" spc="5">
                <a:latin typeface="宋体"/>
                <a:cs typeface="宋体"/>
              </a:rPr>
              <a:t>评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">
                <a:latin typeface="宋体"/>
                <a:cs typeface="宋体"/>
              </a:rPr>
              <a:t>分</a:t>
            </a:r>
            <a:r>
              <a:rPr dirty="0" sz="1050" spc="5">
                <a:latin typeface="宋体"/>
                <a:cs typeface="宋体"/>
              </a:rPr>
              <a:t>别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-5">
                <a:latin typeface="宋体"/>
                <a:cs typeface="宋体"/>
              </a:rPr>
              <a:t>：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宋体"/>
              <a:cs typeface="宋体"/>
            </a:endParaRPr>
          </a:p>
          <a:p>
            <a:pPr marL="12700" marR="5080">
              <a:lnSpc>
                <a:spcPct val="123800"/>
              </a:lnSpc>
            </a:pPr>
            <a:r>
              <a:rPr dirty="0" sz="1050" spc="-10">
                <a:latin typeface="宋体"/>
                <a:cs typeface="宋体"/>
              </a:rPr>
              <a:t>百</a:t>
            </a:r>
            <a:r>
              <a:rPr dirty="0" sz="1050" spc="5">
                <a:latin typeface="宋体"/>
                <a:cs typeface="宋体"/>
              </a:rPr>
              <a:t>度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-70">
                <a:latin typeface="宋体"/>
                <a:cs typeface="宋体"/>
              </a:rPr>
              <a:t>、</a:t>
            </a:r>
            <a:r>
              <a:rPr dirty="0" sz="1050" spc="-105">
                <a:latin typeface="Verdana"/>
                <a:cs typeface="Verdana"/>
              </a:rPr>
              <a:t>F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50">
                <a:latin typeface="Verdana"/>
                <a:cs typeface="Verdana"/>
              </a:rPr>
              <a:t>f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-70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谷</a:t>
            </a:r>
            <a:r>
              <a:rPr dirty="0" sz="1050" spc="5">
                <a:latin typeface="宋体"/>
                <a:cs typeface="宋体"/>
              </a:rPr>
              <a:t>歌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-70">
                <a:latin typeface="宋体"/>
                <a:cs typeface="宋体"/>
              </a:rPr>
              <a:t>、</a:t>
            </a:r>
            <a:r>
              <a:rPr dirty="0" u="dbl" sz="1050" spc="-90"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105"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-10"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5"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览器</a:t>
            </a:r>
            <a:r>
              <a:rPr dirty="0" sz="1050" spc="-80">
                <a:latin typeface="宋体"/>
                <a:cs typeface="宋体"/>
              </a:rPr>
              <a:t>、</a:t>
            </a:r>
            <a:r>
              <a:rPr dirty="0" sz="1050" spc="-95">
                <a:latin typeface="Verdana"/>
                <a:cs typeface="Verdana"/>
              </a:rPr>
              <a:t>36</a:t>
            </a:r>
            <a:r>
              <a:rPr dirty="0" sz="1050" spc="-90">
                <a:latin typeface="Verdana"/>
                <a:cs typeface="Verdana"/>
              </a:rPr>
              <a:t>0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览器</a:t>
            </a:r>
            <a:r>
              <a:rPr dirty="0" sz="1050" spc="-70">
                <a:latin typeface="宋体"/>
                <a:cs typeface="宋体"/>
              </a:rPr>
              <a:t>、</a:t>
            </a:r>
            <a:r>
              <a:rPr dirty="0" sz="1050" spc="80">
                <a:latin typeface="Verdana"/>
                <a:cs typeface="Verdana"/>
              </a:rPr>
              <a:t>QQ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览器</a:t>
            </a:r>
            <a:r>
              <a:rPr dirty="0" sz="1050" spc="-80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猎</a:t>
            </a:r>
            <a:r>
              <a:rPr dirty="0" sz="1050" spc="5">
                <a:latin typeface="宋体"/>
                <a:cs typeface="宋体"/>
              </a:rPr>
              <a:t>豹</a:t>
            </a:r>
            <a:r>
              <a:rPr dirty="0" sz="1050" spc="-5">
                <a:latin typeface="宋体"/>
                <a:cs typeface="宋体"/>
              </a:rPr>
              <a:t>浏 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">
                <a:latin typeface="宋体"/>
                <a:cs typeface="宋体"/>
              </a:rPr>
              <a:t>、</a:t>
            </a:r>
            <a:r>
              <a:rPr dirty="0" sz="1050" spc="80">
                <a:latin typeface="Verdana"/>
                <a:cs typeface="Verdana"/>
              </a:rPr>
              <a:t>O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80">
                <a:latin typeface="Verdana"/>
                <a:cs typeface="Verdana"/>
              </a:rPr>
              <a:t>a</a:t>
            </a:r>
            <a:r>
              <a:rPr dirty="0" sz="1050" spc="-9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搜</a:t>
            </a:r>
            <a:r>
              <a:rPr dirty="0" sz="1050" spc="5">
                <a:latin typeface="宋体"/>
                <a:cs typeface="宋体"/>
              </a:rPr>
              <a:t>狗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、</a:t>
            </a:r>
            <a:r>
              <a:rPr dirty="0" sz="1050" spc="-95">
                <a:latin typeface="Verdana"/>
                <a:cs typeface="Verdana"/>
              </a:rPr>
              <a:t>23</a:t>
            </a:r>
            <a:r>
              <a:rPr dirty="0" sz="1050" spc="-85">
                <a:latin typeface="Verdana"/>
                <a:cs typeface="Verdana"/>
              </a:rPr>
              <a:t>4</a:t>
            </a:r>
            <a:r>
              <a:rPr dirty="0" sz="1050" spc="-90">
                <a:latin typeface="Verdana"/>
                <a:cs typeface="Verdana"/>
              </a:rPr>
              <a:t>5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1050" spc="-95">
                <a:latin typeface="Verdana"/>
                <a:cs typeface="Verdana"/>
              </a:rPr>
              <a:t>1</a:t>
            </a:r>
            <a:r>
              <a:rPr dirty="0" sz="1050" spc="-95">
                <a:latin typeface="Verdana"/>
                <a:cs typeface="Verdana"/>
              </a:rPr>
              <a:t>.</a:t>
            </a:r>
            <a:r>
              <a:rPr dirty="0" sz="1050" spc="-7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谷</a:t>
            </a:r>
            <a:r>
              <a:rPr dirty="0" sz="1050" spc="-5">
                <a:latin typeface="宋体"/>
                <a:cs typeface="宋体"/>
              </a:rPr>
              <a:t>歌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120">
                <a:latin typeface="Verdana"/>
                <a:cs typeface="Verdana"/>
              </a:rPr>
              <a:t>c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-130">
                <a:latin typeface="Verdana"/>
                <a:cs typeface="Verdana"/>
              </a:rPr>
              <a:t>r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14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19</a:t>
            </a:r>
            <a:r>
              <a:rPr dirty="0" sz="1050" spc="-100">
                <a:latin typeface="Verdana"/>
                <a:cs typeface="Verdana"/>
              </a:rPr>
              <a:t>.</a:t>
            </a:r>
            <a:r>
              <a:rPr dirty="0" sz="1050" spc="-90">
                <a:latin typeface="Verdana"/>
                <a:cs typeface="Verdana"/>
              </a:rPr>
              <a:t>0</a:t>
            </a:r>
            <a:endParaRPr sz="10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515874"/>
            <a:ext cx="5337175" cy="8752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266700">
              <a:lnSpc>
                <a:spcPct val="108100"/>
              </a:lnSpc>
              <a:spcBef>
                <a:spcPts val="95"/>
              </a:spcBef>
            </a:pP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关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键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词：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顶好英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登录和注册的超级链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 ， </a:t>
            </a:r>
            <a:r>
              <a:rPr dirty="0" sz="1050" spc="-51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5">
                <a:latin typeface="宋体"/>
                <a:cs typeface="宋体"/>
              </a:rPr>
              <a:t>智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250"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常</a:t>
            </a:r>
            <a:r>
              <a:rPr dirty="0" sz="1050" spc="-5">
                <a:solidFill>
                  <a:srgbClr val="6F2F9F"/>
                </a:solidFill>
                <a:latin typeface="宋体"/>
                <a:cs typeface="宋体"/>
              </a:rPr>
              <a:t>见</a:t>
            </a:r>
            <a:r>
              <a:rPr dirty="0" sz="1050" spc="-265">
                <a:solidFill>
                  <a:srgbClr val="6F2F9F"/>
                </a:solidFill>
                <a:latin typeface="宋体"/>
                <a:cs typeface="宋体"/>
              </a:rPr>
              <a:t> </a:t>
            </a:r>
            <a:r>
              <a:rPr dirty="0" sz="1050" spc="-95">
                <a:solidFill>
                  <a:srgbClr val="6F2F9F"/>
                </a:solidFill>
                <a:latin typeface="Verdana"/>
                <a:cs typeface="Verdana"/>
              </a:rPr>
              <a:t>2</a:t>
            </a:r>
            <a:r>
              <a:rPr dirty="0" sz="1050" spc="-90">
                <a:solidFill>
                  <a:srgbClr val="6F2F9F"/>
                </a:solidFill>
                <a:latin typeface="Verdana"/>
                <a:cs typeface="Verdana"/>
              </a:rPr>
              <a:t>0</a:t>
            </a:r>
            <a:r>
              <a:rPr dirty="0" sz="1050" spc="-85">
                <a:solidFill>
                  <a:srgbClr val="6F2F9F"/>
                </a:solidFill>
                <a:latin typeface="Verdana"/>
                <a:cs typeface="Verdana"/>
              </a:rPr>
              <a:t> 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种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十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大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测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评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手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机浏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览器</a:t>
            </a:r>
            <a:r>
              <a:rPr dirty="0" sz="1050" spc="-235">
                <a:solidFill>
                  <a:srgbClr val="6F2F9F"/>
                </a:solidFill>
                <a:latin typeface="宋体"/>
                <a:cs typeface="宋体"/>
              </a:rPr>
              <a:t>，</a:t>
            </a:r>
            <a:r>
              <a:rPr dirty="0" u="dbl" sz="1050" spc="-9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10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最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佳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择</a:t>
            </a:r>
            <a:r>
              <a:rPr dirty="0" sz="1050" spc="-75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75">
                <a:solidFill>
                  <a:srgbClr val="00AF50"/>
                </a:solidFill>
                <a:latin typeface="Verdana"/>
                <a:cs typeface="Verdana"/>
              </a:rPr>
              <a:t>2021</a:t>
            </a:r>
            <a:r>
              <a:rPr dirty="0" sz="1050" spc="-105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月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日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00">
              <a:latin typeface="宋体"/>
              <a:cs typeface="宋体"/>
            </a:endParaRPr>
          </a:p>
          <a:p>
            <a:pPr algn="just" marL="12700" marR="41910">
              <a:lnSpc>
                <a:spcPct val="123800"/>
              </a:lnSpc>
              <a:spcBef>
                <a:spcPts val="5"/>
              </a:spcBef>
            </a:pPr>
            <a:r>
              <a:rPr dirty="0" sz="1050" spc="-10">
                <a:latin typeface="宋体"/>
                <a:cs typeface="宋体"/>
              </a:rPr>
              <a:t>谷</a:t>
            </a:r>
            <a:r>
              <a:rPr dirty="0" sz="1050" spc="5">
                <a:latin typeface="宋体"/>
                <a:cs typeface="宋体"/>
              </a:rPr>
              <a:t>歌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r>
              <a:rPr dirty="0" sz="1050" spc="-229">
                <a:latin typeface="宋体"/>
                <a:cs typeface="宋体"/>
              </a:rPr>
              <a:t> </a:t>
            </a:r>
            <a:r>
              <a:rPr dirty="0" sz="1050" spc="114">
                <a:latin typeface="Verdana"/>
                <a:cs typeface="Verdana"/>
              </a:rPr>
              <a:t>C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80">
                <a:latin typeface="Verdana"/>
                <a:cs typeface="Verdana"/>
              </a:rPr>
              <a:t> </a:t>
            </a:r>
            <a:r>
              <a:rPr dirty="0" sz="1050" spc="-95">
                <a:latin typeface="Verdana"/>
                <a:cs typeface="Verdana"/>
              </a:rPr>
              <a:t>1</a:t>
            </a:r>
            <a:r>
              <a:rPr dirty="0" sz="1050" spc="-90">
                <a:latin typeface="Verdana"/>
                <a:cs typeface="Verdana"/>
              </a:rPr>
              <a:t>9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一</a:t>
            </a:r>
            <a:r>
              <a:rPr dirty="0" sz="1050" spc="-10">
                <a:latin typeface="宋体"/>
                <a:cs typeface="宋体"/>
              </a:rPr>
              <a:t>款</a:t>
            </a:r>
            <a:r>
              <a:rPr dirty="0" sz="1050" spc="5">
                <a:latin typeface="宋体"/>
                <a:cs typeface="宋体"/>
              </a:rPr>
              <a:t>可</a:t>
            </a:r>
            <a:r>
              <a:rPr dirty="0" sz="1050" spc="-10">
                <a:latin typeface="宋体"/>
                <a:cs typeface="宋体"/>
              </a:rPr>
              <a:t>让</a:t>
            </a:r>
            <a:r>
              <a:rPr dirty="0" sz="1050" spc="5">
                <a:latin typeface="宋体"/>
                <a:cs typeface="宋体"/>
              </a:rPr>
              <a:t>您</a:t>
            </a:r>
            <a:r>
              <a:rPr dirty="0" sz="1050" spc="-10">
                <a:latin typeface="宋体"/>
                <a:cs typeface="宋体"/>
              </a:rPr>
              <a:t>更</a:t>
            </a:r>
            <a:r>
              <a:rPr dirty="0" sz="1050" spc="5">
                <a:latin typeface="宋体"/>
                <a:cs typeface="宋体"/>
              </a:rPr>
              <a:t>快速</a:t>
            </a:r>
            <a:r>
              <a:rPr dirty="0" sz="1050" spc="-80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轻</a:t>
            </a:r>
            <a:r>
              <a:rPr dirty="0" sz="1050" spc="5">
                <a:latin typeface="宋体"/>
                <a:cs typeface="宋体"/>
              </a:rPr>
              <a:t>松</a:t>
            </a:r>
            <a:r>
              <a:rPr dirty="0" sz="1050" spc="-10">
                <a:latin typeface="宋体"/>
                <a:cs typeface="宋体"/>
              </a:rPr>
              <a:t>且</a:t>
            </a:r>
            <a:r>
              <a:rPr dirty="0" sz="1050" spc="5">
                <a:latin typeface="宋体"/>
                <a:cs typeface="宋体"/>
              </a:rPr>
              <a:t>安</a:t>
            </a:r>
            <a:r>
              <a:rPr dirty="0" sz="1050" spc="-10">
                <a:latin typeface="宋体"/>
                <a:cs typeface="宋体"/>
              </a:rPr>
              <a:t>全</a:t>
            </a:r>
            <a:r>
              <a:rPr dirty="0" sz="1050" spc="5">
                <a:latin typeface="宋体"/>
                <a:cs typeface="宋体"/>
              </a:rPr>
              <a:t>地</a:t>
            </a:r>
            <a:r>
              <a:rPr dirty="0" sz="1050" spc="-10">
                <a:latin typeface="宋体"/>
                <a:cs typeface="宋体"/>
              </a:rPr>
              <a:t>使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络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70">
                <a:latin typeface="宋体"/>
                <a:cs typeface="宋体"/>
              </a:rPr>
              <a:t>。</a:t>
            </a:r>
            <a:r>
              <a:rPr dirty="0" sz="1050" spc="120">
                <a:latin typeface="Verdana"/>
                <a:cs typeface="Verdana"/>
              </a:rPr>
              <a:t>c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-130">
                <a:latin typeface="Verdana"/>
                <a:cs typeface="Verdana"/>
              </a:rPr>
              <a:t>r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40">
                <a:latin typeface="Verdana"/>
                <a:cs typeface="Verdana"/>
              </a:rPr>
              <a:t>e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设</a:t>
            </a:r>
            <a:r>
              <a:rPr dirty="0" sz="1050" spc="-10">
                <a:latin typeface="宋体"/>
                <a:cs typeface="宋体"/>
              </a:rPr>
              <a:t>计</a:t>
            </a:r>
            <a:r>
              <a:rPr dirty="0" sz="1050" spc="5">
                <a:latin typeface="宋体"/>
                <a:cs typeface="宋体"/>
              </a:rPr>
              <a:t>超</a:t>
            </a:r>
            <a:r>
              <a:rPr dirty="0" sz="1050" spc="-10">
                <a:latin typeface="宋体"/>
                <a:cs typeface="宋体"/>
              </a:rPr>
              <a:t>级</a:t>
            </a:r>
            <a:r>
              <a:rPr dirty="0" sz="1050" spc="5">
                <a:latin typeface="宋体"/>
                <a:cs typeface="宋体"/>
              </a:rPr>
              <a:t>简</a:t>
            </a:r>
            <a:r>
              <a:rPr dirty="0" sz="1050" spc="-10">
                <a:latin typeface="宋体"/>
                <a:cs typeface="宋体"/>
              </a:rPr>
              <a:t>洁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使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0">
                <a:latin typeface="宋体"/>
                <a:cs typeface="宋体"/>
              </a:rPr>
              <a:t>起</a:t>
            </a:r>
            <a:r>
              <a:rPr dirty="0" sz="1050" spc="5">
                <a:latin typeface="宋体"/>
                <a:cs typeface="宋体"/>
              </a:rPr>
              <a:t>来</a:t>
            </a:r>
            <a:r>
              <a:rPr dirty="0" sz="1050" spc="-10">
                <a:latin typeface="宋体"/>
                <a:cs typeface="宋体"/>
              </a:rPr>
              <a:t>更</a:t>
            </a:r>
            <a:r>
              <a:rPr dirty="0" sz="1050" spc="5">
                <a:latin typeface="宋体"/>
                <a:cs typeface="宋体"/>
              </a:rPr>
              <a:t>加</a:t>
            </a:r>
            <a:r>
              <a:rPr dirty="0" sz="1050" spc="-10">
                <a:latin typeface="宋体"/>
                <a:cs typeface="宋体"/>
              </a:rPr>
              <a:t>方</a:t>
            </a:r>
            <a:r>
              <a:rPr dirty="0" sz="1050" spc="-5">
                <a:latin typeface="宋体"/>
                <a:cs typeface="宋体"/>
              </a:rPr>
              <a:t>便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宋体"/>
              <a:cs typeface="宋体"/>
            </a:endParaRPr>
          </a:p>
          <a:p>
            <a:pPr marL="123189" indent="-111125">
              <a:lnSpc>
                <a:spcPct val="100000"/>
              </a:lnSpc>
              <a:buSzPct val="90476"/>
              <a:buFont typeface="Verdana"/>
              <a:buAutoNum type="arabicPeriod" startAt="2"/>
              <a:tabLst>
                <a:tab pos="123825" algn="l"/>
              </a:tabLst>
            </a:pPr>
            <a:r>
              <a:rPr dirty="0" sz="1050" spc="-10">
                <a:latin typeface="宋体"/>
                <a:cs typeface="宋体"/>
              </a:rPr>
              <a:t>金</a:t>
            </a:r>
            <a:r>
              <a:rPr dirty="0" sz="1050" spc="5">
                <a:latin typeface="宋体"/>
                <a:cs typeface="宋体"/>
              </a:rPr>
              <a:t>山</a:t>
            </a:r>
            <a:r>
              <a:rPr dirty="0" sz="1050" spc="-10">
                <a:latin typeface="宋体"/>
                <a:cs typeface="宋体"/>
              </a:rPr>
              <a:t>猎</a:t>
            </a:r>
            <a:r>
              <a:rPr dirty="0" sz="1050" spc="5">
                <a:latin typeface="宋体"/>
                <a:cs typeface="宋体"/>
              </a:rPr>
              <a:t>豹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Font typeface="Verdana"/>
              <a:buAutoNum type="arabicPeriod" startAt="2"/>
            </a:pPr>
            <a:endParaRPr sz="1050">
              <a:latin typeface="宋体"/>
              <a:cs typeface="宋体"/>
            </a:endParaRPr>
          </a:p>
          <a:p>
            <a:pPr algn="just" marL="12700" marR="83820">
              <a:lnSpc>
                <a:spcPct val="123800"/>
              </a:lnSpc>
            </a:pPr>
            <a:r>
              <a:rPr dirty="0" sz="1050" spc="-10">
                <a:latin typeface="宋体"/>
                <a:cs typeface="宋体"/>
              </a:rPr>
              <a:t>猎</a:t>
            </a:r>
            <a:r>
              <a:rPr dirty="0" sz="1050" spc="5">
                <a:latin typeface="宋体"/>
                <a:cs typeface="宋体"/>
              </a:rPr>
              <a:t>豹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是</a:t>
            </a:r>
            <a:r>
              <a:rPr dirty="0" sz="1050" spc="-10">
                <a:latin typeface="宋体"/>
                <a:cs typeface="宋体"/>
              </a:rPr>
              <a:t>基</a:t>
            </a:r>
            <a:r>
              <a:rPr dirty="0" sz="1050" spc="5">
                <a:latin typeface="宋体"/>
                <a:cs typeface="宋体"/>
              </a:rPr>
              <a:t>于</a:t>
            </a:r>
            <a:r>
              <a:rPr dirty="0" sz="1050" spc="-10">
                <a:latin typeface="宋体"/>
                <a:cs typeface="宋体"/>
              </a:rPr>
              <a:t>云</a:t>
            </a:r>
            <a:r>
              <a:rPr dirty="0" sz="1050" spc="5">
                <a:latin typeface="宋体"/>
                <a:cs typeface="宋体"/>
              </a:rPr>
              <a:t>安</a:t>
            </a:r>
            <a:r>
              <a:rPr dirty="0" sz="1050" spc="-10">
                <a:latin typeface="宋体"/>
                <a:cs typeface="宋体"/>
              </a:rPr>
              <a:t>全</a:t>
            </a:r>
            <a:r>
              <a:rPr dirty="0" sz="1050" spc="5">
                <a:latin typeface="宋体"/>
                <a:cs typeface="宋体"/>
              </a:rPr>
              <a:t>技</a:t>
            </a:r>
            <a:r>
              <a:rPr dirty="0" sz="1050" spc="-10">
                <a:latin typeface="宋体"/>
                <a:cs typeface="宋体"/>
              </a:rPr>
              <a:t>术</a:t>
            </a:r>
            <a:r>
              <a:rPr dirty="0" sz="1050" spc="5">
                <a:latin typeface="宋体"/>
                <a:cs typeface="宋体"/>
              </a:rPr>
              <a:t>和</a:t>
            </a:r>
            <a:r>
              <a:rPr dirty="0" sz="1050" spc="-10">
                <a:latin typeface="宋体"/>
                <a:cs typeface="宋体"/>
              </a:rPr>
              <a:t>专</a:t>
            </a:r>
            <a:r>
              <a:rPr dirty="0" sz="1050" spc="5">
                <a:latin typeface="宋体"/>
                <a:cs typeface="宋体"/>
              </a:rPr>
              <a:t>业</a:t>
            </a:r>
            <a:r>
              <a:rPr dirty="0" sz="1050" spc="-5">
                <a:latin typeface="宋体"/>
                <a:cs typeface="宋体"/>
              </a:rPr>
              <a:t>的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125">
                <a:latin typeface="Verdana"/>
                <a:cs typeface="Verdana"/>
              </a:rPr>
              <a:t>K</a:t>
            </a:r>
            <a:r>
              <a:rPr dirty="0" sz="1050" spc="-220">
                <a:latin typeface="Verdana"/>
                <a:cs typeface="Verdana"/>
              </a:rPr>
              <a:t>+</a:t>
            </a:r>
            <a:r>
              <a:rPr dirty="0" sz="1050" spc="-10">
                <a:latin typeface="宋体"/>
                <a:cs typeface="宋体"/>
              </a:rPr>
              <a:t>（</a:t>
            </a:r>
            <a:r>
              <a:rPr dirty="0" sz="1050" spc="5">
                <a:latin typeface="宋体"/>
                <a:cs typeface="宋体"/>
              </a:rPr>
              <a:t>铠</a:t>
            </a:r>
            <a:r>
              <a:rPr dirty="0" sz="1050" spc="-10">
                <a:latin typeface="宋体"/>
                <a:cs typeface="宋体"/>
              </a:rPr>
              <a:t>甲</a:t>
            </a:r>
            <a:r>
              <a:rPr dirty="0" sz="1050" spc="5">
                <a:latin typeface="宋体"/>
                <a:cs typeface="宋体"/>
              </a:rPr>
              <a:t>）</a:t>
            </a:r>
            <a:r>
              <a:rPr dirty="0" sz="1050" spc="-10">
                <a:latin typeface="宋体"/>
                <a:cs typeface="宋体"/>
              </a:rPr>
              <a:t>防</a:t>
            </a:r>
            <a:r>
              <a:rPr dirty="0" sz="1050" spc="5">
                <a:latin typeface="宋体"/>
                <a:cs typeface="宋体"/>
              </a:rPr>
              <a:t>御</a:t>
            </a:r>
            <a:r>
              <a:rPr dirty="0" sz="1050" spc="-10">
                <a:latin typeface="宋体"/>
                <a:cs typeface="宋体"/>
              </a:rPr>
              <a:t>研</a:t>
            </a:r>
            <a:r>
              <a:rPr dirty="0" sz="1050" spc="5">
                <a:latin typeface="宋体"/>
                <a:cs typeface="宋体"/>
              </a:rPr>
              <a:t>发</a:t>
            </a:r>
            <a:r>
              <a:rPr dirty="0" sz="1050" spc="-10">
                <a:latin typeface="宋体"/>
                <a:cs typeface="宋体"/>
              </a:rPr>
              <a:t>而</a:t>
            </a:r>
            <a:r>
              <a:rPr dirty="0" sz="1050" spc="-5">
                <a:latin typeface="宋体"/>
                <a:cs typeface="宋体"/>
              </a:rPr>
              <a:t>成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125">
                <a:latin typeface="Verdana"/>
                <a:cs typeface="Verdana"/>
              </a:rPr>
              <a:t>B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10">
                <a:latin typeface="Verdana"/>
                <a:cs typeface="Verdana"/>
              </a:rPr>
              <a:t>w</a:t>
            </a:r>
            <a:r>
              <a:rPr dirty="0" sz="1050" spc="-145">
                <a:latin typeface="Verdana"/>
                <a:cs typeface="Verdana"/>
              </a:rPr>
              <a:t>s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35">
                <a:latin typeface="Verdana"/>
                <a:cs typeface="Verdana"/>
              </a:rPr>
              <a:t>r</a:t>
            </a:r>
            <a:r>
              <a:rPr dirty="0" sz="1050" spc="-75">
                <a:latin typeface="Verdana"/>
                <a:cs typeface="Verdana"/>
              </a:rPr>
              <a:t> </a:t>
            </a:r>
            <a:r>
              <a:rPr dirty="0" sz="1050" spc="-195">
                <a:latin typeface="Verdana"/>
                <a:cs typeface="Verdana"/>
              </a:rPr>
              <a:t>I</a:t>
            </a:r>
            <a:r>
              <a:rPr dirty="0" sz="1050" spc="-25">
                <a:latin typeface="Verdana"/>
                <a:cs typeface="Verdana"/>
              </a:rPr>
              <a:t>P</a:t>
            </a:r>
            <a:r>
              <a:rPr dirty="0" sz="1050" spc="-200">
                <a:latin typeface="Verdana"/>
                <a:cs typeface="Verdana"/>
              </a:rPr>
              <a:t>S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主</a:t>
            </a:r>
            <a:r>
              <a:rPr dirty="0" sz="1050" spc="5">
                <a:latin typeface="宋体"/>
                <a:cs typeface="宋体"/>
              </a:rPr>
              <a:t>动</a:t>
            </a:r>
            <a:r>
              <a:rPr dirty="0" sz="1050" spc="-10">
                <a:latin typeface="宋体"/>
                <a:cs typeface="宋体"/>
              </a:rPr>
              <a:t>防</a:t>
            </a:r>
            <a:r>
              <a:rPr dirty="0" sz="1050" spc="5">
                <a:latin typeface="宋体"/>
                <a:cs typeface="宋体"/>
              </a:rPr>
              <a:t>御</a:t>
            </a:r>
            <a:r>
              <a:rPr dirty="0" sz="1050" spc="-5">
                <a:latin typeface="宋体"/>
                <a:cs typeface="宋体"/>
              </a:rPr>
              <a:t>体 </a:t>
            </a:r>
            <a:r>
              <a:rPr dirty="0" sz="1050" spc="-10">
                <a:latin typeface="宋体"/>
                <a:cs typeface="宋体"/>
              </a:rPr>
              <a:t>系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如</a:t>
            </a:r>
            <a:r>
              <a:rPr dirty="0" sz="1050" spc="5">
                <a:latin typeface="宋体"/>
                <a:cs typeface="宋体"/>
              </a:rPr>
              <a:t>此</a:t>
            </a:r>
            <a:r>
              <a:rPr dirty="0" sz="1050" spc="-10">
                <a:latin typeface="宋体"/>
                <a:cs typeface="宋体"/>
              </a:rPr>
              <a:t>专</a:t>
            </a:r>
            <a:r>
              <a:rPr dirty="0" sz="1050" spc="5">
                <a:latin typeface="宋体"/>
                <a:cs typeface="宋体"/>
              </a:rPr>
              <a:t>业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防</a:t>
            </a:r>
            <a:r>
              <a:rPr dirty="0" sz="1050" spc="-10">
                <a:latin typeface="宋体"/>
                <a:cs typeface="宋体"/>
              </a:rPr>
              <a:t>护</a:t>
            </a:r>
            <a:r>
              <a:rPr dirty="0" sz="1050" spc="5">
                <a:latin typeface="宋体"/>
                <a:cs typeface="宋体"/>
              </a:rPr>
              <a:t>能</a:t>
            </a:r>
            <a:r>
              <a:rPr dirty="0" sz="1050" spc="-10">
                <a:latin typeface="宋体"/>
                <a:cs typeface="宋体"/>
              </a:rPr>
              <a:t>力</a:t>
            </a:r>
            <a:r>
              <a:rPr dirty="0" sz="1050" spc="5">
                <a:latin typeface="宋体"/>
                <a:cs typeface="宋体"/>
              </a:rPr>
              <a:t>使</a:t>
            </a:r>
            <a:r>
              <a:rPr dirty="0" sz="1050" spc="-10">
                <a:latin typeface="宋体"/>
                <a:cs typeface="宋体"/>
              </a:rPr>
              <a:t>猎</a:t>
            </a:r>
            <a:r>
              <a:rPr dirty="0" sz="1050" spc="5">
                <a:latin typeface="宋体"/>
                <a:cs typeface="宋体"/>
              </a:rPr>
              <a:t>豹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成</a:t>
            </a:r>
            <a:r>
              <a:rPr dirty="0" sz="1050" spc="-10">
                <a:latin typeface="宋体"/>
                <a:cs typeface="宋体"/>
              </a:rPr>
              <a:t>为</a:t>
            </a:r>
            <a:r>
              <a:rPr dirty="0" sz="1050" spc="5">
                <a:latin typeface="宋体"/>
                <a:cs typeface="宋体"/>
              </a:rPr>
              <a:t>全</a:t>
            </a:r>
            <a:r>
              <a:rPr dirty="0" sz="1050" spc="-10">
                <a:latin typeface="宋体"/>
                <a:cs typeface="宋体"/>
              </a:rPr>
              <a:t>球</a:t>
            </a:r>
            <a:r>
              <a:rPr dirty="0" sz="1050" spc="5">
                <a:latin typeface="宋体"/>
                <a:cs typeface="宋体"/>
              </a:rPr>
              <a:t>首</a:t>
            </a:r>
            <a:r>
              <a:rPr dirty="0" sz="1050" spc="-10">
                <a:latin typeface="宋体"/>
                <a:cs typeface="宋体"/>
              </a:rPr>
              <a:t>个</a:t>
            </a:r>
            <a:r>
              <a:rPr dirty="0" sz="1050" spc="40">
                <a:latin typeface="Verdana"/>
                <a:cs typeface="Verdana"/>
              </a:rPr>
              <a:t>“</a:t>
            </a:r>
            <a:r>
              <a:rPr dirty="0" sz="1050" spc="-10">
                <a:latin typeface="宋体"/>
                <a:cs typeface="宋体"/>
              </a:rPr>
              <a:t>敢</a:t>
            </a:r>
            <a:r>
              <a:rPr dirty="0" sz="1050" spc="5">
                <a:latin typeface="宋体"/>
                <a:cs typeface="宋体"/>
              </a:rPr>
              <a:t>赔</a:t>
            </a:r>
            <a:r>
              <a:rPr dirty="0" sz="1050" spc="30">
                <a:latin typeface="Verdana"/>
                <a:cs typeface="Verdana"/>
              </a:rPr>
              <a:t>”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5">
                <a:latin typeface="宋体"/>
                <a:cs typeface="宋体"/>
              </a:rPr>
              <a:t>；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宋体"/>
              <a:cs typeface="宋体"/>
            </a:endParaRPr>
          </a:p>
          <a:p>
            <a:pPr marL="160020" indent="-147955">
              <a:lnSpc>
                <a:spcPct val="100000"/>
              </a:lnSpc>
              <a:buSzPct val="90476"/>
              <a:buAutoNum type="arabicPeriod" startAt="3"/>
              <a:tabLst>
                <a:tab pos="160655" algn="l"/>
              </a:tabLst>
            </a:pPr>
            <a:r>
              <a:rPr dirty="0" sz="1050" spc="-195">
                <a:latin typeface="Verdana"/>
                <a:cs typeface="Verdana"/>
              </a:rPr>
              <a:t>I</a:t>
            </a:r>
            <a:r>
              <a:rPr dirty="0" sz="1050" spc="-114">
                <a:latin typeface="Verdana"/>
                <a:cs typeface="Verdana"/>
              </a:rPr>
              <a:t>E</a:t>
            </a:r>
            <a:r>
              <a:rPr dirty="0" sz="1050" spc="-90">
                <a:latin typeface="Verdana"/>
                <a:cs typeface="Verdana"/>
              </a:rPr>
              <a:t>9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Font typeface="Verdana"/>
              <a:buAutoNum type="arabicPeriod" startAt="3"/>
            </a:pPr>
            <a:endParaRPr sz="1050">
              <a:latin typeface="宋体"/>
              <a:cs typeface="宋体"/>
            </a:endParaRPr>
          </a:p>
          <a:p>
            <a:pPr marL="12700" marR="5080">
              <a:lnSpc>
                <a:spcPct val="123800"/>
              </a:lnSpc>
            </a:pPr>
            <a:r>
              <a:rPr dirty="0" sz="1050" spc="-195">
                <a:latin typeface="Verdana"/>
                <a:cs typeface="Verdana"/>
              </a:rPr>
              <a:t>I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-70">
                <a:latin typeface="Verdana"/>
                <a:cs typeface="Verdana"/>
              </a:rPr>
              <a:t>t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60">
                <a:latin typeface="Verdana"/>
                <a:cs typeface="Verdana"/>
              </a:rPr>
              <a:t>t</a:t>
            </a:r>
            <a:r>
              <a:rPr dirty="0" sz="1050" spc="-75">
                <a:latin typeface="Verdana"/>
                <a:cs typeface="Verdana"/>
              </a:rPr>
              <a:t> </a:t>
            </a:r>
            <a:r>
              <a:rPr dirty="0" sz="1050" spc="-105">
                <a:latin typeface="Verdana"/>
                <a:cs typeface="Verdana"/>
              </a:rPr>
              <a:t>E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65">
                <a:latin typeface="Verdana"/>
                <a:cs typeface="Verdana"/>
              </a:rPr>
              <a:t>l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35">
                <a:latin typeface="Verdana"/>
                <a:cs typeface="Verdana"/>
              </a:rPr>
              <a:t>r</a:t>
            </a:r>
            <a:r>
              <a:rPr dirty="0" sz="1050" spc="-85">
                <a:latin typeface="Verdana"/>
                <a:cs typeface="Verdana"/>
              </a:rPr>
              <a:t> </a:t>
            </a:r>
            <a:r>
              <a:rPr dirty="0" sz="1050" spc="-90">
                <a:latin typeface="Verdana"/>
                <a:cs typeface="Verdana"/>
              </a:rPr>
              <a:t>9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简</a:t>
            </a:r>
            <a:r>
              <a:rPr dirty="0" sz="1050" spc="-5">
                <a:latin typeface="宋体"/>
                <a:cs typeface="宋体"/>
              </a:rPr>
              <a:t>称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195">
                <a:latin typeface="Verdana"/>
                <a:cs typeface="Verdana"/>
              </a:rPr>
              <a:t>I</a:t>
            </a:r>
            <a:r>
              <a:rPr dirty="0" sz="1050" spc="-114">
                <a:latin typeface="Verdana"/>
                <a:cs typeface="Verdana"/>
              </a:rPr>
              <a:t>E</a:t>
            </a:r>
            <a:r>
              <a:rPr dirty="0" sz="1050" spc="-95">
                <a:latin typeface="Verdana"/>
                <a:cs typeface="Verdana"/>
              </a:rPr>
              <a:t>9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-5">
                <a:latin typeface="宋体"/>
                <a:cs typeface="宋体"/>
              </a:rPr>
              <a:t>于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20</a:t>
            </a:r>
            <a:r>
              <a:rPr dirty="0" sz="1050" spc="-85">
                <a:latin typeface="Verdana"/>
                <a:cs typeface="Verdana"/>
              </a:rPr>
              <a:t>1</a:t>
            </a:r>
            <a:r>
              <a:rPr dirty="0" sz="1050" spc="-90">
                <a:latin typeface="Verdana"/>
                <a:cs typeface="Verdana"/>
              </a:rPr>
              <a:t>1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年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0">
                <a:latin typeface="Verdana"/>
                <a:cs typeface="Verdana"/>
              </a:rPr>
              <a:t>3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月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2</a:t>
            </a:r>
            <a:r>
              <a:rPr dirty="0" sz="1050" spc="-90">
                <a:latin typeface="Verdana"/>
                <a:cs typeface="Verdana"/>
              </a:rPr>
              <a:t>1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日</a:t>
            </a:r>
            <a:r>
              <a:rPr dirty="0" sz="1050" spc="5">
                <a:latin typeface="宋体"/>
                <a:cs typeface="宋体"/>
              </a:rPr>
              <a:t>由</a:t>
            </a:r>
            <a:r>
              <a:rPr dirty="0" sz="1050" spc="-10">
                <a:latin typeface="宋体"/>
                <a:cs typeface="宋体"/>
              </a:rPr>
              <a:t>微</a:t>
            </a:r>
            <a:r>
              <a:rPr dirty="0" sz="1050" spc="5">
                <a:latin typeface="宋体"/>
                <a:cs typeface="宋体"/>
              </a:rPr>
              <a:t>软</a:t>
            </a:r>
            <a:r>
              <a:rPr dirty="0" sz="1050" spc="-10">
                <a:latin typeface="宋体"/>
                <a:cs typeface="宋体"/>
              </a:rPr>
              <a:t>在</a:t>
            </a:r>
            <a:r>
              <a:rPr dirty="0" sz="1050" spc="5">
                <a:latin typeface="宋体"/>
                <a:cs typeface="宋体"/>
              </a:rPr>
              <a:t>中</a:t>
            </a:r>
            <a:r>
              <a:rPr dirty="0" sz="1050" spc="-10">
                <a:latin typeface="宋体"/>
                <a:cs typeface="宋体"/>
              </a:rPr>
              <a:t>国</a:t>
            </a:r>
            <a:r>
              <a:rPr dirty="0" sz="1050" spc="5">
                <a:latin typeface="宋体"/>
                <a:cs typeface="宋体"/>
              </a:rPr>
              <a:t>发</a:t>
            </a:r>
            <a:r>
              <a:rPr dirty="0" sz="1050" spc="-10">
                <a:latin typeface="宋体"/>
                <a:cs typeface="宋体"/>
              </a:rPr>
              <a:t>布</a:t>
            </a:r>
            <a:r>
              <a:rPr dirty="0" sz="1050" spc="5">
                <a:latin typeface="宋体"/>
                <a:cs typeface="宋体"/>
              </a:rPr>
              <a:t>正</a:t>
            </a:r>
            <a:r>
              <a:rPr dirty="0" sz="1050" spc="-10">
                <a:latin typeface="宋体"/>
                <a:cs typeface="宋体"/>
              </a:rPr>
              <a:t>式</a:t>
            </a:r>
            <a:r>
              <a:rPr dirty="0" sz="1050" spc="5">
                <a:latin typeface="宋体"/>
                <a:cs typeface="宋体"/>
              </a:rPr>
              <a:t>版</a:t>
            </a:r>
            <a:r>
              <a:rPr dirty="0" sz="1050" spc="-10">
                <a:latin typeface="宋体"/>
                <a:cs typeface="宋体"/>
              </a:rPr>
              <a:t>本</a:t>
            </a:r>
            <a:r>
              <a:rPr dirty="0" sz="1050" spc="-5">
                <a:latin typeface="宋体"/>
                <a:cs typeface="宋体"/>
              </a:rPr>
              <a:t>， </a:t>
            </a:r>
            <a:r>
              <a:rPr dirty="0" sz="1050" spc="-10">
                <a:latin typeface="宋体"/>
                <a:cs typeface="宋体"/>
              </a:rPr>
              <a:t>该</a:t>
            </a:r>
            <a:r>
              <a:rPr dirty="0" sz="1050" spc="5">
                <a:latin typeface="宋体"/>
                <a:cs typeface="宋体"/>
              </a:rPr>
              <a:t>版</a:t>
            </a:r>
            <a:r>
              <a:rPr dirty="0" sz="1050" spc="-10">
                <a:latin typeface="宋体"/>
                <a:cs typeface="宋体"/>
              </a:rPr>
              <a:t>本</a:t>
            </a:r>
            <a:r>
              <a:rPr dirty="0" sz="1050" spc="5">
                <a:latin typeface="宋体"/>
                <a:cs typeface="宋体"/>
              </a:rPr>
              <a:t>不</a:t>
            </a:r>
            <a:r>
              <a:rPr dirty="0" sz="1050" spc="-10">
                <a:latin typeface="宋体"/>
                <a:cs typeface="宋体"/>
              </a:rPr>
              <a:t>支</a:t>
            </a:r>
            <a:r>
              <a:rPr dirty="0" sz="1050" spc="-5">
                <a:latin typeface="宋体"/>
                <a:cs typeface="宋体"/>
              </a:rPr>
              <a:t>持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55">
                <a:latin typeface="Verdana"/>
                <a:cs typeface="Verdana"/>
              </a:rPr>
              <a:t>W</a:t>
            </a:r>
            <a:r>
              <a:rPr dirty="0" sz="1050" spc="-65">
                <a:latin typeface="Verdana"/>
                <a:cs typeface="Verdana"/>
              </a:rPr>
              <a:t>i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60">
                <a:latin typeface="Verdana"/>
                <a:cs typeface="Verdana"/>
              </a:rPr>
              <a:t>d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10">
                <a:latin typeface="Verdana"/>
                <a:cs typeface="Verdana"/>
              </a:rPr>
              <a:t>w</a:t>
            </a:r>
            <a:r>
              <a:rPr dirty="0" sz="1050" spc="-145">
                <a:latin typeface="Verdana"/>
                <a:cs typeface="Verdana"/>
              </a:rPr>
              <a:t>s</a:t>
            </a:r>
            <a:r>
              <a:rPr dirty="0" sz="1050" spc="-70">
                <a:latin typeface="Verdana"/>
                <a:cs typeface="Verdana"/>
              </a:rPr>
              <a:t> </a:t>
            </a:r>
            <a:r>
              <a:rPr dirty="0" sz="1050" spc="-90">
                <a:latin typeface="Verdana"/>
                <a:cs typeface="Verdana"/>
              </a:rPr>
              <a:t>X</a:t>
            </a:r>
            <a:r>
              <a:rPr dirty="0" sz="1050" spc="-15">
                <a:latin typeface="Verdana"/>
                <a:cs typeface="Verdana"/>
              </a:rPr>
              <a:t>P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操</a:t>
            </a:r>
            <a:r>
              <a:rPr dirty="0" sz="1050" spc="5">
                <a:latin typeface="宋体"/>
                <a:cs typeface="宋体"/>
              </a:rPr>
              <a:t>作</a:t>
            </a:r>
            <a:r>
              <a:rPr dirty="0" sz="1050" spc="-10">
                <a:latin typeface="宋体"/>
                <a:cs typeface="宋体"/>
              </a:rPr>
              <a:t>系</a:t>
            </a:r>
            <a:r>
              <a:rPr dirty="0" sz="1050" spc="-5">
                <a:latin typeface="宋体"/>
                <a:cs typeface="宋体"/>
              </a:rPr>
              <a:t>统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宋体"/>
              <a:cs typeface="宋体"/>
            </a:endParaRPr>
          </a:p>
          <a:p>
            <a:pPr marL="160020" indent="-147955">
              <a:lnSpc>
                <a:spcPct val="100000"/>
              </a:lnSpc>
              <a:buSzPct val="90476"/>
              <a:buAutoNum type="arabicPeriod" startAt="4"/>
              <a:tabLst>
                <a:tab pos="160655" algn="l"/>
              </a:tabLst>
            </a:pPr>
            <a:r>
              <a:rPr dirty="0" sz="1050" spc="-195">
                <a:latin typeface="Verdana"/>
                <a:cs typeface="Verdana"/>
              </a:rPr>
              <a:t>I</a:t>
            </a:r>
            <a:r>
              <a:rPr dirty="0" sz="1050" spc="-114">
                <a:latin typeface="Verdana"/>
                <a:cs typeface="Verdana"/>
              </a:rPr>
              <a:t>E</a:t>
            </a:r>
            <a:r>
              <a:rPr dirty="0" sz="1050" spc="-95">
                <a:latin typeface="Verdana"/>
                <a:cs typeface="Verdana"/>
              </a:rPr>
              <a:t>8</a:t>
            </a:r>
            <a:r>
              <a:rPr dirty="0" sz="1050" spc="-100">
                <a:latin typeface="Verdana"/>
                <a:cs typeface="Verdana"/>
              </a:rPr>
              <a:t>.</a:t>
            </a:r>
            <a:r>
              <a:rPr dirty="0" sz="1050" spc="-90">
                <a:latin typeface="Verdana"/>
                <a:cs typeface="Verdana"/>
              </a:rPr>
              <a:t>0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Verdana"/>
              <a:buAutoNum type="arabicPeriod" startAt="4"/>
            </a:pPr>
            <a:endParaRPr sz="1050">
              <a:latin typeface="宋体"/>
              <a:cs typeface="宋体"/>
            </a:endParaRPr>
          </a:p>
          <a:p>
            <a:pPr algn="just" marL="12700" marR="43180">
              <a:lnSpc>
                <a:spcPct val="123800"/>
              </a:lnSpc>
            </a:pPr>
            <a:r>
              <a:rPr dirty="0" sz="1050" spc="-10">
                <a:latin typeface="宋体"/>
                <a:cs typeface="宋体"/>
              </a:rPr>
              <a:t>由</a:t>
            </a:r>
            <a:r>
              <a:rPr dirty="0" sz="1050" spc="5">
                <a:latin typeface="宋体"/>
                <a:cs typeface="宋体"/>
              </a:rPr>
              <a:t>微</a:t>
            </a:r>
            <a:r>
              <a:rPr dirty="0" sz="1050" spc="-10">
                <a:latin typeface="宋体"/>
                <a:cs typeface="宋体"/>
              </a:rPr>
              <a:t>软</a:t>
            </a:r>
            <a:r>
              <a:rPr dirty="0" sz="1050" spc="5">
                <a:latin typeface="宋体"/>
                <a:cs typeface="宋体"/>
              </a:rPr>
              <a:t>官</a:t>
            </a:r>
            <a:r>
              <a:rPr dirty="0" sz="1050" spc="-10">
                <a:latin typeface="宋体"/>
                <a:cs typeface="宋体"/>
              </a:rPr>
              <a:t>方</a:t>
            </a:r>
            <a:r>
              <a:rPr dirty="0" sz="1050" spc="5">
                <a:latin typeface="宋体"/>
                <a:cs typeface="宋体"/>
              </a:rPr>
              <a:t>基</a:t>
            </a:r>
            <a:r>
              <a:rPr dirty="0" sz="1050" spc="-5">
                <a:latin typeface="宋体"/>
                <a:cs typeface="宋体"/>
              </a:rPr>
              <a:t>于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85">
                <a:latin typeface="Verdana"/>
                <a:cs typeface="Verdana"/>
              </a:rPr>
              <a:t>M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145">
                <a:latin typeface="Verdana"/>
                <a:cs typeface="Verdana"/>
              </a:rPr>
              <a:t>s</a:t>
            </a:r>
            <a:r>
              <a:rPr dirty="0" sz="1050" spc="70">
                <a:latin typeface="Verdana"/>
                <a:cs typeface="Verdana"/>
              </a:rPr>
              <a:t>a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125">
                <a:latin typeface="Verdana"/>
                <a:cs typeface="Verdana"/>
              </a:rPr>
              <a:t>c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开</a:t>
            </a:r>
            <a:r>
              <a:rPr dirty="0" sz="1050" spc="5">
                <a:latin typeface="宋体"/>
                <a:cs typeface="宋体"/>
              </a:rPr>
              <a:t>发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络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475">
                <a:latin typeface="宋体"/>
                <a:cs typeface="宋体"/>
              </a:rPr>
              <a:t>。</a:t>
            </a:r>
            <a:r>
              <a:rPr dirty="0" sz="1050" spc="-195">
                <a:latin typeface="Verdana"/>
                <a:cs typeface="Verdana"/>
              </a:rPr>
              <a:t>I</a:t>
            </a:r>
            <a:r>
              <a:rPr dirty="0" sz="1050" spc="-105">
                <a:latin typeface="Verdana"/>
                <a:cs typeface="Verdana"/>
              </a:rPr>
              <a:t>E</a:t>
            </a:r>
            <a:r>
              <a:rPr dirty="0" sz="1050" spc="-13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计</a:t>
            </a:r>
            <a:r>
              <a:rPr dirty="0" sz="1050" spc="-10">
                <a:latin typeface="宋体"/>
                <a:cs typeface="宋体"/>
              </a:rPr>
              <a:t>算</a:t>
            </a:r>
            <a:r>
              <a:rPr dirty="0" sz="1050" spc="5">
                <a:latin typeface="宋体"/>
                <a:cs typeface="宋体"/>
              </a:rPr>
              <a:t>机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络</a:t>
            </a:r>
            <a:r>
              <a:rPr dirty="0" sz="1050" spc="-10">
                <a:latin typeface="宋体"/>
                <a:cs typeface="宋体"/>
              </a:rPr>
              <a:t>使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0">
                <a:latin typeface="宋体"/>
                <a:cs typeface="宋体"/>
              </a:rPr>
              <a:t>时</a:t>
            </a:r>
            <a:r>
              <a:rPr dirty="0" sz="1050" spc="5">
                <a:latin typeface="宋体"/>
                <a:cs typeface="宋体"/>
              </a:rPr>
              <a:t>必</a:t>
            </a:r>
            <a:r>
              <a:rPr dirty="0" sz="1050" spc="-10">
                <a:latin typeface="宋体"/>
                <a:cs typeface="宋体"/>
              </a:rPr>
              <a:t>备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重</a:t>
            </a:r>
            <a:r>
              <a:rPr dirty="0" sz="1050" spc="5">
                <a:latin typeface="宋体"/>
                <a:cs typeface="宋体"/>
              </a:rPr>
              <a:t>要</a:t>
            </a:r>
            <a:r>
              <a:rPr dirty="0" sz="1050" spc="-10">
                <a:latin typeface="宋体"/>
                <a:cs typeface="宋体"/>
              </a:rPr>
              <a:t>工</a:t>
            </a:r>
            <a:r>
              <a:rPr dirty="0" sz="1050" spc="5">
                <a:latin typeface="宋体"/>
                <a:cs typeface="宋体"/>
              </a:rPr>
              <a:t>具</a:t>
            </a:r>
            <a:r>
              <a:rPr dirty="0" sz="1050" spc="-10">
                <a:latin typeface="宋体"/>
                <a:cs typeface="宋体"/>
              </a:rPr>
              <a:t>软</a:t>
            </a:r>
            <a:r>
              <a:rPr dirty="0" sz="1050" spc="5">
                <a:latin typeface="宋体"/>
                <a:cs typeface="宋体"/>
              </a:rPr>
              <a:t>件</a:t>
            </a:r>
            <a:r>
              <a:rPr dirty="0" sz="1050" spc="-5">
                <a:latin typeface="宋体"/>
                <a:cs typeface="宋体"/>
              </a:rPr>
              <a:t>之 </a:t>
            </a:r>
            <a:r>
              <a:rPr dirty="0" sz="1050" spc="-10">
                <a:latin typeface="宋体"/>
                <a:cs typeface="宋体"/>
              </a:rPr>
              <a:t>一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在</a:t>
            </a:r>
            <a:r>
              <a:rPr dirty="0" sz="1050" spc="5">
                <a:latin typeface="宋体"/>
                <a:cs typeface="宋体"/>
              </a:rPr>
              <a:t>互</a:t>
            </a:r>
            <a:r>
              <a:rPr dirty="0" sz="1050" spc="-10">
                <a:latin typeface="宋体"/>
                <a:cs typeface="宋体"/>
              </a:rPr>
              <a:t>联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应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0">
                <a:latin typeface="宋体"/>
                <a:cs typeface="宋体"/>
              </a:rPr>
              <a:t>领</a:t>
            </a:r>
            <a:r>
              <a:rPr dirty="0" sz="1050" spc="5">
                <a:latin typeface="宋体"/>
                <a:cs typeface="宋体"/>
              </a:rPr>
              <a:t>域</a:t>
            </a:r>
            <a:r>
              <a:rPr dirty="0" sz="1050" spc="-10">
                <a:latin typeface="宋体"/>
                <a:cs typeface="宋体"/>
              </a:rPr>
              <a:t>甚</a:t>
            </a:r>
            <a:r>
              <a:rPr dirty="0" sz="1050" spc="5">
                <a:latin typeface="宋体"/>
                <a:cs typeface="宋体"/>
              </a:rPr>
              <a:t>至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必</a:t>
            </a:r>
            <a:r>
              <a:rPr dirty="0" sz="1050" spc="-10">
                <a:latin typeface="宋体"/>
                <a:cs typeface="宋体"/>
              </a:rPr>
              <a:t>不</a:t>
            </a:r>
            <a:r>
              <a:rPr dirty="0" sz="1050" spc="5">
                <a:latin typeface="宋体"/>
                <a:cs typeface="宋体"/>
              </a:rPr>
              <a:t>可</a:t>
            </a:r>
            <a:r>
              <a:rPr dirty="0" sz="1050" spc="-10">
                <a:latin typeface="宋体"/>
                <a:cs typeface="宋体"/>
              </a:rPr>
              <a:t>少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。</a:t>
            </a:r>
            <a:r>
              <a:rPr dirty="0" sz="1050" spc="-195">
                <a:latin typeface="Verdana"/>
                <a:cs typeface="Verdana"/>
              </a:rPr>
              <a:t>I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-70">
                <a:latin typeface="Verdana"/>
                <a:cs typeface="Verdana"/>
              </a:rPr>
              <a:t>t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60">
                <a:latin typeface="Verdana"/>
                <a:cs typeface="Verdana"/>
              </a:rPr>
              <a:t>t</a:t>
            </a:r>
            <a:r>
              <a:rPr dirty="0" sz="1050" spc="-75">
                <a:latin typeface="Verdana"/>
                <a:cs typeface="Verdana"/>
              </a:rPr>
              <a:t> </a:t>
            </a:r>
            <a:r>
              <a:rPr dirty="0" sz="1050" spc="-105">
                <a:latin typeface="Verdana"/>
                <a:cs typeface="Verdana"/>
              </a:rPr>
              <a:t>E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65">
                <a:latin typeface="Verdana"/>
                <a:cs typeface="Verdana"/>
              </a:rPr>
              <a:t>l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35">
                <a:latin typeface="Verdana"/>
                <a:cs typeface="Verdana"/>
              </a:rPr>
              <a:t>r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与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25">
                <a:latin typeface="Verdana"/>
                <a:cs typeface="Verdana"/>
              </a:rPr>
              <a:t>N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70">
                <a:latin typeface="Verdana"/>
                <a:cs typeface="Verdana"/>
              </a:rPr>
              <a:t>t</a:t>
            </a:r>
            <a:r>
              <a:rPr dirty="0" sz="1050" spc="-145">
                <a:latin typeface="Verdana"/>
                <a:cs typeface="Verdana"/>
              </a:rPr>
              <a:t>s</a:t>
            </a:r>
            <a:r>
              <a:rPr dirty="0" sz="1050" spc="130">
                <a:latin typeface="Verdana"/>
                <a:cs typeface="Verdana"/>
              </a:rPr>
              <a:t>c</a:t>
            </a:r>
            <a:r>
              <a:rPr dirty="0" sz="1050" spc="85">
                <a:latin typeface="Verdana"/>
                <a:cs typeface="Verdana"/>
              </a:rPr>
              <a:t>a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9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类</a:t>
            </a:r>
            <a:r>
              <a:rPr dirty="0" sz="1050" spc="5">
                <a:latin typeface="宋体"/>
                <a:cs typeface="宋体"/>
              </a:rPr>
              <a:t>似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也</a:t>
            </a:r>
            <a:r>
              <a:rPr dirty="0" sz="1050" spc="-10">
                <a:latin typeface="宋体"/>
                <a:cs typeface="宋体"/>
              </a:rPr>
              <a:t>内</a:t>
            </a:r>
            <a:r>
              <a:rPr dirty="0" sz="1050" spc="-5">
                <a:latin typeface="宋体"/>
                <a:cs typeface="宋体"/>
              </a:rPr>
              <a:t>置 </a:t>
            </a:r>
            <a:r>
              <a:rPr dirty="0" sz="1050" spc="-10">
                <a:latin typeface="宋体"/>
                <a:cs typeface="宋体"/>
              </a:rPr>
              <a:t>了</a:t>
            </a:r>
            <a:r>
              <a:rPr dirty="0" sz="1050" spc="5">
                <a:latin typeface="宋体"/>
                <a:cs typeface="宋体"/>
              </a:rPr>
              <a:t>一</a:t>
            </a:r>
            <a:r>
              <a:rPr dirty="0" sz="1050" spc="-10">
                <a:latin typeface="宋体"/>
                <a:cs typeface="宋体"/>
              </a:rPr>
              <a:t>些</a:t>
            </a:r>
            <a:r>
              <a:rPr dirty="0" sz="1050" spc="5">
                <a:latin typeface="宋体"/>
                <a:cs typeface="宋体"/>
              </a:rPr>
              <a:t>应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程</a:t>
            </a:r>
            <a:r>
              <a:rPr dirty="0" sz="1050" spc="-10">
                <a:latin typeface="宋体"/>
                <a:cs typeface="宋体"/>
              </a:rPr>
              <a:t>序</a:t>
            </a:r>
            <a:r>
              <a:rPr dirty="0" sz="1050" spc="-9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具</a:t>
            </a:r>
            <a:r>
              <a:rPr dirty="0" sz="1050" spc="5">
                <a:latin typeface="宋体"/>
                <a:cs typeface="宋体"/>
              </a:rPr>
              <a:t>有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90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发</a:t>
            </a:r>
            <a:r>
              <a:rPr dirty="0" sz="1050" spc="5">
                <a:latin typeface="宋体"/>
                <a:cs typeface="宋体"/>
              </a:rPr>
              <a:t>信</a:t>
            </a:r>
            <a:r>
              <a:rPr dirty="0" sz="1050" spc="-105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下</a:t>
            </a:r>
            <a:r>
              <a:rPr dirty="0" sz="1050" spc="5">
                <a:latin typeface="宋体"/>
                <a:cs typeface="宋体"/>
              </a:rPr>
              <a:t>载</a:t>
            </a:r>
            <a:r>
              <a:rPr dirty="0" sz="1050" spc="-10">
                <a:latin typeface="宋体"/>
                <a:cs typeface="宋体"/>
              </a:rPr>
              <a:t>软</a:t>
            </a:r>
            <a:r>
              <a:rPr dirty="0" sz="1050" spc="5">
                <a:latin typeface="宋体"/>
                <a:cs typeface="宋体"/>
              </a:rPr>
              <a:t>件</a:t>
            </a:r>
            <a:r>
              <a:rPr dirty="0" sz="1050" spc="-10">
                <a:latin typeface="宋体"/>
                <a:cs typeface="宋体"/>
              </a:rPr>
              <a:t>等</a:t>
            </a:r>
            <a:r>
              <a:rPr dirty="0" sz="1050" spc="5">
                <a:latin typeface="宋体"/>
                <a:cs typeface="宋体"/>
              </a:rPr>
              <a:t>多</a:t>
            </a:r>
            <a:r>
              <a:rPr dirty="0" sz="1050" spc="-10">
                <a:latin typeface="宋体"/>
                <a:cs typeface="宋体"/>
              </a:rPr>
              <a:t>种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络</a:t>
            </a:r>
            <a:r>
              <a:rPr dirty="0" sz="1050" spc="5">
                <a:latin typeface="宋体"/>
                <a:cs typeface="宋体"/>
              </a:rPr>
              <a:t>功能</a:t>
            </a:r>
            <a:r>
              <a:rPr dirty="0" sz="1050" spc="-10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有</a:t>
            </a:r>
            <a:r>
              <a:rPr dirty="0" sz="1050" spc="5">
                <a:latin typeface="宋体"/>
                <a:cs typeface="宋体"/>
              </a:rPr>
              <a:t>了它</a:t>
            </a:r>
            <a:r>
              <a:rPr dirty="0" sz="1050" spc="-9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使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0">
                <a:latin typeface="宋体"/>
                <a:cs typeface="宋体"/>
              </a:rPr>
              <a:t>者</a:t>
            </a:r>
            <a:r>
              <a:rPr dirty="0" sz="1050" spc="5">
                <a:latin typeface="宋体"/>
                <a:cs typeface="宋体"/>
              </a:rPr>
              <a:t>基</a:t>
            </a:r>
            <a:r>
              <a:rPr dirty="0" sz="1050" spc="-10">
                <a:latin typeface="宋体"/>
                <a:cs typeface="宋体"/>
              </a:rPr>
              <a:t>本</a:t>
            </a:r>
            <a:r>
              <a:rPr dirty="0" sz="1050" spc="5">
                <a:latin typeface="宋体"/>
                <a:cs typeface="宋体"/>
              </a:rPr>
              <a:t>就</a:t>
            </a:r>
            <a:r>
              <a:rPr dirty="0" sz="1050" spc="-10">
                <a:latin typeface="宋体"/>
                <a:cs typeface="宋体"/>
              </a:rPr>
              <a:t>可</a:t>
            </a:r>
            <a:r>
              <a:rPr dirty="0" sz="1050" spc="-5">
                <a:latin typeface="宋体"/>
                <a:cs typeface="宋体"/>
              </a:rPr>
              <a:t>以 </a:t>
            </a:r>
            <a:r>
              <a:rPr dirty="0" sz="1050" spc="-10">
                <a:latin typeface="宋体"/>
                <a:cs typeface="宋体"/>
              </a:rPr>
              <a:t>在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上</a:t>
            </a:r>
            <a:r>
              <a:rPr dirty="0" sz="1050" spc="5">
                <a:latin typeface="宋体"/>
                <a:cs typeface="宋体"/>
              </a:rPr>
              <a:t>任</a:t>
            </a:r>
            <a:r>
              <a:rPr dirty="0" sz="1050" spc="-10">
                <a:latin typeface="宋体"/>
                <a:cs typeface="宋体"/>
              </a:rPr>
              <a:t>意</a:t>
            </a:r>
            <a:r>
              <a:rPr dirty="0" sz="1050" spc="5">
                <a:latin typeface="宋体"/>
                <a:cs typeface="宋体"/>
              </a:rPr>
              <a:t>驰</a:t>
            </a:r>
            <a:r>
              <a:rPr dirty="0" sz="1050" spc="-10">
                <a:latin typeface="宋体"/>
                <a:cs typeface="宋体"/>
              </a:rPr>
              <a:t>骋</a:t>
            </a:r>
            <a:r>
              <a:rPr dirty="0" sz="1050" spc="5">
                <a:latin typeface="宋体"/>
                <a:cs typeface="宋体"/>
              </a:rPr>
              <a:t>了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宋体"/>
              <a:cs typeface="宋体"/>
            </a:endParaRPr>
          </a:p>
          <a:p>
            <a:pPr marL="160020" indent="-147955">
              <a:lnSpc>
                <a:spcPct val="100000"/>
              </a:lnSpc>
              <a:buSzPct val="90476"/>
              <a:buAutoNum type="arabicPeriod" startAt="5"/>
              <a:tabLst>
                <a:tab pos="160655" algn="l"/>
              </a:tabLst>
            </a:pPr>
            <a:r>
              <a:rPr dirty="0" sz="1050" spc="-50">
                <a:latin typeface="Verdana"/>
                <a:cs typeface="Verdana"/>
              </a:rPr>
              <a:t>f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50">
                <a:latin typeface="Verdana"/>
                <a:cs typeface="Verdana"/>
              </a:rPr>
              <a:t>f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火</a:t>
            </a:r>
            <a:r>
              <a:rPr dirty="0" sz="1050" spc="5">
                <a:latin typeface="宋体"/>
                <a:cs typeface="宋体"/>
              </a:rPr>
              <a:t>狐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r>
              <a:rPr dirty="0" sz="1050" spc="-229">
                <a:latin typeface="宋体"/>
                <a:cs typeface="宋体"/>
              </a:rPr>
              <a:t> </a:t>
            </a:r>
            <a:r>
              <a:rPr dirty="0" sz="1050" spc="-10">
                <a:latin typeface="宋体"/>
                <a:cs typeface="宋体"/>
              </a:rPr>
              <a:t>官</a:t>
            </a:r>
            <a:r>
              <a:rPr dirty="0" sz="1050" spc="5">
                <a:latin typeface="宋体"/>
                <a:cs typeface="宋体"/>
              </a:rPr>
              <a:t>方</a:t>
            </a:r>
            <a:r>
              <a:rPr dirty="0" sz="1050" spc="-10">
                <a:latin typeface="宋体"/>
                <a:cs typeface="宋体"/>
              </a:rPr>
              <a:t>下</a:t>
            </a:r>
            <a:r>
              <a:rPr dirty="0" sz="1050" spc="5">
                <a:latin typeface="宋体"/>
                <a:cs typeface="宋体"/>
              </a:rPr>
              <a:t>载</a:t>
            </a:r>
            <a:r>
              <a:rPr dirty="0" sz="1050" spc="-10">
                <a:latin typeface="宋体"/>
                <a:cs typeface="宋体"/>
              </a:rPr>
              <a:t>地</a:t>
            </a:r>
            <a:r>
              <a:rPr dirty="0" sz="1050" spc="-5">
                <a:latin typeface="宋体"/>
                <a:cs typeface="宋体"/>
              </a:rPr>
              <a:t>址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50">
              <a:latin typeface="宋体"/>
              <a:cs typeface="宋体"/>
            </a:endParaRPr>
          </a:p>
          <a:p>
            <a:pPr marL="12700" marR="43180">
              <a:lnSpc>
                <a:spcPct val="123800"/>
              </a:lnSpc>
              <a:spcBef>
                <a:spcPts val="5"/>
              </a:spcBef>
            </a:pPr>
            <a:r>
              <a:rPr dirty="0" sz="1050" spc="85">
                <a:latin typeface="Verdana"/>
                <a:cs typeface="Verdana"/>
              </a:rPr>
              <a:t>M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110">
                <a:latin typeface="Verdana"/>
                <a:cs typeface="Verdana"/>
              </a:rPr>
              <a:t>z</a:t>
            </a:r>
            <a:r>
              <a:rPr dirty="0" sz="1050" spc="-75">
                <a:latin typeface="Verdana"/>
                <a:cs typeface="Verdana"/>
              </a:rPr>
              <a:t>ill</a:t>
            </a:r>
            <a:r>
              <a:rPr dirty="0" sz="1050" spc="80">
                <a:latin typeface="Verdana"/>
                <a:cs typeface="Verdana"/>
              </a:rPr>
              <a:t>a</a:t>
            </a:r>
            <a:r>
              <a:rPr dirty="0" sz="1050" spc="-90">
                <a:latin typeface="Verdana"/>
                <a:cs typeface="Verdana"/>
              </a:rPr>
              <a:t> </a:t>
            </a:r>
            <a:r>
              <a:rPr dirty="0" sz="1050" spc="-105">
                <a:latin typeface="Verdana"/>
                <a:cs typeface="Verdana"/>
              </a:rPr>
              <a:t>F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50">
                <a:latin typeface="Verdana"/>
                <a:cs typeface="Verdana"/>
              </a:rPr>
              <a:t>f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70">
                <a:latin typeface="Verdana"/>
                <a:cs typeface="Verdana"/>
              </a:rPr>
              <a:t> </a:t>
            </a:r>
            <a:r>
              <a:rPr dirty="0" sz="1050" spc="-95">
                <a:latin typeface="Verdana"/>
                <a:cs typeface="Verdana"/>
              </a:rPr>
              <a:t>15</a:t>
            </a:r>
            <a:r>
              <a:rPr dirty="0" sz="1050" spc="-100">
                <a:latin typeface="Verdana"/>
                <a:cs typeface="Verdana"/>
              </a:rPr>
              <a:t>.</a:t>
            </a:r>
            <a:r>
              <a:rPr dirty="0" sz="1050" spc="-90">
                <a:latin typeface="Verdana"/>
                <a:cs typeface="Verdana"/>
              </a:rPr>
              <a:t>0</a:t>
            </a:r>
            <a:r>
              <a:rPr dirty="0" sz="1050" spc="-6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今</a:t>
            </a:r>
            <a:r>
              <a:rPr dirty="0" sz="1050" spc="5">
                <a:latin typeface="宋体"/>
                <a:cs typeface="宋体"/>
              </a:rPr>
              <a:t>日</a:t>
            </a:r>
            <a:r>
              <a:rPr dirty="0" sz="1050" spc="-10">
                <a:latin typeface="宋体"/>
                <a:cs typeface="宋体"/>
              </a:rPr>
              <a:t>正</a:t>
            </a:r>
            <a:r>
              <a:rPr dirty="0" sz="1050" spc="5">
                <a:latin typeface="宋体"/>
                <a:cs typeface="宋体"/>
              </a:rPr>
              <a:t>式</a:t>
            </a:r>
            <a:r>
              <a:rPr dirty="0" sz="1050" spc="-10">
                <a:latin typeface="宋体"/>
                <a:cs typeface="宋体"/>
              </a:rPr>
              <a:t>发</a:t>
            </a:r>
            <a:r>
              <a:rPr dirty="0" sz="1050" spc="5">
                <a:latin typeface="宋体"/>
                <a:cs typeface="宋体"/>
              </a:rPr>
              <a:t>布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新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将</a:t>
            </a:r>
            <a:r>
              <a:rPr dirty="0" sz="1050" spc="-10">
                <a:latin typeface="宋体"/>
                <a:cs typeface="宋体"/>
              </a:rPr>
              <a:t>为</a:t>
            </a:r>
            <a:r>
              <a:rPr dirty="0" sz="1050" spc="5">
                <a:latin typeface="宋体"/>
                <a:cs typeface="宋体"/>
              </a:rPr>
              <a:t>我</a:t>
            </a:r>
            <a:r>
              <a:rPr dirty="0" sz="1050" spc="-10">
                <a:latin typeface="宋体"/>
                <a:cs typeface="宋体"/>
              </a:rPr>
              <a:t>们</a:t>
            </a:r>
            <a:r>
              <a:rPr dirty="0" sz="1050" spc="5">
                <a:latin typeface="宋体"/>
                <a:cs typeface="宋体"/>
              </a:rPr>
              <a:t>带</a:t>
            </a:r>
            <a:r>
              <a:rPr dirty="0" sz="1050" spc="-10">
                <a:latin typeface="宋体"/>
                <a:cs typeface="宋体"/>
              </a:rPr>
              <a:t>来</a:t>
            </a:r>
            <a:r>
              <a:rPr dirty="0" sz="1050" spc="5">
                <a:latin typeface="宋体"/>
                <a:cs typeface="宋体"/>
              </a:rPr>
              <a:t>如</a:t>
            </a:r>
            <a:r>
              <a:rPr dirty="0" sz="1050" spc="-10">
                <a:latin typeface="宋体"/>
                <a:cs typeface="宋体"/>
              </a:rPr>
              <a:t>下</a:t>
            </a:r>
            <a:r>
              <a:rPr dirty="0" sz="1050" spc="5">
                <a:latin typeface="宋体"/>
                <a:cs typeface="宋体"/>
              </a:rPr>
              <a:t>新</a:t>
            </a:r>
            <a:r>
              <a:rPr dirty="0" sz="1050" spc="-10">
                <a:latin typeface="宋体"/>
                <a:cs typeface="宋体"/>
              </a:rPr>
              <a:t>特</a:t>
            </a:r>
            <a:r>
              <a:rPr dirty="0" sz="1050" spc="5">
                <a:latin typeface="宋体"/>
                <a:cs typeface="宋体"/>
              </a:rPr>
              <a:t>性</a:t>
            </a:r>
            <a:r>
              <a:rPr dirty="0" sz="1050" spc="-10">
                <a:latin typeface="宋体"/>
                <a:cs typeface="宋体"/>
              </a:rPr>
              <a:t>：</a:t>
            </a:r>
            <a:r>
              <a:rPr dirty="0" sz="1050" spc="5">
                <a:latin typeface="宋体"/>
                <a:cs typeface="宋体"/>
              </a:rPr>
              <a:t>后</a:t>
            </a:r>
            <a:r>
              <a:rPr dirty="0" sz="1050" spc="-10">
                <a:latin typeface="宋体"/>
                <a:cs typeface="宋体"/>
              </a:rPr>
              <a:t>台</a:t>
            </a:r>
            <a:r>
              <a:rPr dirty="0" sz="1050" spc="5">
                <a:latin typeface="宋体"/>
                <a:cs typeface="宋体"/>
              </a:rPr>
              <a:t>静</a:t>
            </a:r>
            <a:r>
              <a:rPr dirty="0" sz="1050" spc="-10">
                <a:latin typeface="宋体"/>
                <a:cs typeface="宋体"/>
              </a:rPr>
              <a:t>默</a:t>
            </a:r>
            <a:r>
              <a:rPr dirty="0" sz="1050" spc="5">
                <a:latin typeface="宋体"/>
                <a:cs typeface="宋体"/>
              </a:rPr>
              <a:t>更</a:t>
            </a:r>
            <a:r>
              <a:rPr dirty="0" sz="1050" spc="-10">
                <a:latin typeface="宋体"/>
                <a:cs typeface="宋体"/>
              </a:rPr>
              <a:t>新</a:t>
            </a:r>
            <a:r>
              <a:rPr dirty="0" sz="1050" spc="5">
                <a:latin typeface="宋体"/>
                <a:cs typeface="宋体"/>
              </a:rPr>
              <a:t>：</a:t>
            </a:r>
            <a:r>
              <a:rPr dirty="0" sz="1050" spc="-10">
                <a:latin typeface="宋体"/>
                <a:cs typeface="宋体"/>
              </a:rPr>
              <a:t>后</a:t>
            </a:r>
            <a:r>
              <a:rPr dirty="0" sz="1050" spc="-5">
                <a:latin typeface="宋体"/>
                <a:cs typeface="宋体"/>
              </a:rPr>
              <a:t>台 </a:t>
            </a:r>
            <a:r>
              <a:rPr dirty="0" sz="1050" spc="-10">
                <a:latin typeface="宋体"/>
                <a:cs typeface="宋体"/>
              </a:rPr>
              <a:t>更</a:t>
            </a:r>
            <a:r>
              <a:rPr dirty="0" sz="1050" spc="5">
                <a:latin typeface="宋体"/>
                <a:cs typeface="宋体"/>
              </a:rPr>
              <a:t>快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静</a:t>
            </a:r>
            <a:r>
              <a:rPr dirty="0" sz="1050" spc="-10">
                <a:latin typeface="宋体"/>
                <a:cs typeface="宋体"/>
              </a:rPr>
              <a:t>默</a:t>
            </a:r>
            <a:r>
              <a:rPr dirty="0" sz="1050" spc="5">
                <a:latin typeface="宋体"/>
                <a:cs typeface="宋体"/>
              </a:rPr>
              <a:t>更</a:t>
            </a:r>
            <a:r>
              <a:rPr dirty="0" sz="1050" spc="-10">
                <a:latin typeface="宋体"/>
                <a:cs typeface="宋体"/>
              </a:rPr>
              <a:t>新</a:t>
            </a:r>
            <a:r>
              <a:rPr dirty="0" sz="1050" spc="-15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不</a:t>
            </a:r>
            <a:r>
              <a:rPr dirty="0" sz="1050" spc="5">
                <a:latin typeface="宋体"/>
                <a:cs typeface="宋体"/>
              </a:rPr>
              <a:t>影</a:t>
            </a:r>
            <a:r>
              <a:rPr dirty="0" sz="1050" spc="-10">
                <a:latin typeface="宋体"/>
                <a:cs typeface="宋体"/>
              </a:rPr>
              <a:t>响</a:t>
            </a:r>
            <a:r>
              <a:rPr dirty="0" sz="1050" spc="5">
                <a:latin typeface="宋体"/>
                <a:cs typeface="宋体"/>
              </a:rPr>
              <a:t>前</a:t>
            </a:r>
            <a:r>
              <a:rPr dirty="0" sz="1050" spc="-10">
                <a:latin typeface="宋体"/>
                <a:cs typeface="宋体"/>
              </a:rPr>
              <a:t>台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0">
                <a:latin typeface="宋体"/>
                <a:cs typeface="宋体"/>
              </a:rPr>
              <a:t>户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使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65">
                <a:latin typeface="宋体"/>
                <a:cs typeface="宋体"/>
              </a:rPr>
              <a:t>。</a:t>
            </a:r>
            <a:r>
              <a:rPr dirty="0" sz="1050" spc="-10">
                <a:latin typeface="宋体"/>
                <a:cs typeface="宋体"/>
              </a:rPr>
              <a:t>新</a:t>
            </a:r>
            <a:r>
              <a:rPr dirty="0" sz="1050" spc="5">
                <a:latin typeface="宋体"/>
                <a:cs typeface="宋体"/>
              </a:rPr>
              <a:t>标</a:t>
            </a:r>
            <a:r>
              <a:rPr dirty="0" sz="1050" spc="-10">
                <a:latin typeface="宋体"/>
                <a:cs typeface="宋体"/>
              </a:rPr>
              <a:t>签</a:t>
            </a:r>
            <a:r>
              <a:rPr dirty="0" sz="1050" spc="5">
                <a:latin typeface="宋体"/>
                <a:cs typeface="宋体"/>
              </a:rPr>
              <a:t>中</a:t>
            </a:r>
            <a:r>
              <a:rPr dirty="0" sz="1050" spc="-10">
                <a:latin typeface="宋体"/>
                <a:cs typeface="宋体"/>
              </a:rPr>
              <a:t>打</a:t>
            </a:r>
            <a:r>
              <a:rPr dirty="0" sz="1050" spc="5">
                <a:latin typeface="宋体"/>
                <a:cs typeface="宋体"/>
              </a:rPr>
              <a:t>开</a:t>
            </a:r>
            <a:r>
              <a:rPr dirty="0" sz="1050" spc="-10">
                <a:latin typeface="宋体"/>
                <a:cs typeface="宋体"/>
              </a:rPr>
              <a:t>设</a:t>
            </a:r>
            <a:r>
              <a:rPr dirty="0" sz="1050" spc="5">
                <a:latin typeface="宋体"/>
                <a:cs typeface="宋体"/>
              </a:rPr>
              <a:t>置页</a:t>
            </a:r>
            <a:r>
              <a:rPr dirty="0" sz="1050" spc="-165">
                <a:latin typeface="宋体"/>
                <a:cs typeface="宋体"/>
              </a:rPr>
              <a:t>。</a:t>
            </a:r>
            <a:r>
              <a:rPr dirty="0" sz="1050" spc="-10">
                <a:latin typeface="宋体"/>
                <a:cs typeface="宋体"/>
              </a:rPr>
              <a:t>垃</a:t>
            </a:r>
            <a:r>
              <a:rPr dirty="0" sz="1050" spc="5">
                <a:latin typeface="宋体"/>
                <a:cs typeface="宋体"/>
              </a:rPr>
              <a:t>圾</a:t>
            </a:r>
            <a:r>
              <a:rPr dirty="0" sz="1050" spc="-10">
                <a:latin typeface="宋体"/>
                <a:cs typeface="宋体"/>
              </a:rPr>
              <a:t>增</a:t>
            </a:r>
            <a:r>
              <a:rPr dirty="0" sz="1050" spc="5">
                <a:latin typeface="宋体"/>
                <a:cs typeface="宋体"/>
              </a:rPr>
              <a:t>量</a:t>
            </a:r>
            <a:r>
              <a:rPr dirty="0" sz="1050" spc="-10">
                <a:latin typeface="宋体"/>
                <a:cs typeface="宋体"/>
              </a:rPr>
              <a:t>收</a:t>
            </a:r>
            <a:r>
              <a:rPr dirty="0" sz="1050" spc="5">
                <a:latin typeface="宋体"/>
                <a:cs typeface="宋体"/>
              </a:rPr>
              <a:t>集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5">
                <a:latin typeface="宋体"/>
                <a:cs typeface="宋体"/>
              </a:rPr>
              <a:t>制</a:t>
            </a:r>
            <a:r>
              <a:rPr dirty="0" sz="1050" spc="-10">
                <a:latin typeface="宋体"/>
                <a:cs typeface="宋体"/>
              </a:rPr>
              <a:t>逐</a:t>
            </a:r>
            <a:r>
              <a:rPr dirty="0" sz="1050" spc="5">
                <a:latin typeface="宋体"/>
                <a:cs typeface="宋体"/>
              </a:rPr>
              <a:t>步</a:t>
            </a:r>
            <a:r>
              <a:rPr dirty="0" sz="1050" spc="-5">
                <a:latin typeface="宋体"/>
                <a:cs typeface="宋体"/>
              </a:rPr>
              <a:t>整 </a:t>
            </a:r>
            <a:r>
              <a:rPr dirty="0" sz="1050" spc="-10">
                <a:latin typeface="宋体"/>
                <a:cs typeface="宋体"/>
              </a:rPr>
              <a:t>合</a:t>
            </a:r>
            <a:r>
              <a:rPr dirty="0" sz="1050" spc="5">
                <a:latin typeface="宋体"/>
                <a:cs typeface="宋体"/>
              </a:rPr>
              <a:t>社</a:t>
            </a:r>
            <a:r>
              <a:rPr dirty="0" sz="1050" spc="-10">
                <a:latin typeface="宋体"/>
                <a:cs typeface="宋体"/>
              </a:rPr>
              <a:t>交</a:t>
            </a:r>
            <a:r>
              <a:rPr dirty="0" sz="1050" spc="5">
                <a:latin typeface="宋体"/>
                <a:cs typeface="宋体"/>
              </a:rPr>
              <a:t>元</a:t>
            </a:r>
            <a:r>
              <a:rPr dirty="0" sz="1050" spc="-10">
                <a:latin typeface="宋体"/>
                <a:cs typeface="宋体"/>
              </a:rPr>
              <a:t>素（可</a:t>
            </a:r>
            <a:r>
              <a:rPr dirty="0" sz="1050" spc="5">
                <a:latin typeface="宋体"/>
                <a:cs typeface="宋体"/>
              </a:rPr>
              <a:t>选</a:t>
            </a:r>
            <a:r>
              <a:rPr dirty="0" sz="1050" spc="-10">
                <a:latin typeface="宋体"/>
                <a:cs typeface="宋体"/>
              </a:rPr>
              <a:t>项）集</a:t>
            </a:r>
            <a:r>
              <a:rPr dirty="0" sz="1050" spc="-5">
                <a:latin typeface="宋体"/>
                <a:cs typeface="宋体"/>
              </a:rPr>
              <a:t>成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55">
                <a:latin typeface="Verdana"/>
                <a:cs typeface="Verdana"/>
              </a:rPr>
              <a:t>W</a:t>
            </a:r>
            <a:r>
              <a:rPr dirty="0" sz="1050" spc="-90">
                <a:latin typeface="Verdana"/>
                <a:cs typeface="Verdana"/>
              </a:rPr>
              <a:t>E</a:t>
            </a:r>
            <a:r>
              <a:rPr dirty="0" sz="1050" spc="-120">
                <a:latin typeface="Verdana"/>
                <a:cs typeface="Verdana"/>
              </a:rPr>
              <a:t>B</a:t>
            </a:r>
            <a:r>
              <a:rPr dirty="0" sz="1050" spc="-6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应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0">
                <a:latin typeface="宋体"/>
                <a:cs typeface="宋体"/>
              </a:rPr>
              <a:t>改</a:t>
            </a:r>
            <a:r>
              <a:rPr dirty="0" sz="1050" spc="5">
                <a:latin typeface="宋体"/>
                <a:cs typeface="宋体"/>
              </a:rPr>
              <a:t>善</a:t>
            </a:r>
            <a:r>
              <a:rPr dirty="0" sz="1050" spc="-10">
                <a:latin typeface="宋体"/>
                <a:cs typeface="宋体"/>
              </a:rPr>
              <a:t>启</a:t>
            </a:r>
            <a:r>
              <a:rPr dirty="0" sz="1050" spc="5">
                <a:latin typeface="宋体"/>
                <a:cs typeface="宋体"/>
              </a:rPr>
              <a:t>动</a:t>
            </a:r>
            <a:r>
              <a:rPr dirty="0" sz="1050" spc="-10">
                <a:latin typeface="宋体"/>
                <a:cs typeface="宋体"/>
              </a:rPr>
              <a:t>性</a:t>
            </a:r>
            <a:r>
              <a:rPr dirty="0" sz="1050" spc="5">
                <a:latin typeface="宋体"/>
                <a:cs typeface="宋体"/>
              </a:rPr>
              <a:t>能</a:t>
            </a:r>
            <a:r>
              <a:rPr dirty="0" sz="1050" spc="-20">
                <a:latin typeface="宋体"/>
                <a:cs typeface="宋体"/>
              </a:rPr>
              <a:t>：</a:t>
            </a:r>
            <a:r>
              <a:rPr dirty="0" sz="1050" spc="-10">
                <a:latin typeface="宋体"/>
                <a:cs typeface="宋体"/>
              </a:rPr>
              <a:t>改</a:t>
            </a:r>
            <a:r>
              <a:rPr dirty="0" sz="1050" spc="5">
                <a:latin typeface="宋体"/>
                <a:cs typeface="宋体"/>
              </a:rPr>
              <a:t>变</a:t>
            </a:r>
            <a:r>
              <a:rPr dirty="0" sz="1050" spc="-10">
                <a:latin typeface="宋体"/>
                <a:cs typeface="宋体"/>
              </a:rPr>
              <a:t>预</a:t>
            </a:r>
            <a:r>
              <a:rPr dirty="0" sz="1050" spc="5">
                <a:latin typeface="宋体"/>
                <a:cs typeface="宋体"/>
              </a:rPr>
              <a:t>读</a:t>
            </a:r>
            <a:r>
              <a:rPr dirty="0" sz="1050" spc="-10">
                <a:latin typeface="宋体"/>
                <a:cs typeface="宋体"/>
              </a:rPr>
              <a:t>文</a:t>
            </a:r>
            <a:r>
              <a:rPr dirty="0" sz="1050" spc="5">
                <a:latin typeface="宋体"/>
                <a:cs typeface="宋体"/>
              </a:rPr>
              <a:t>件</a:t>
            </a:r>
            <a:r>
              <a:rPr dirty="0" sz="1050" spc="-10">
                <a:latin typeface="宋体"/>
                <a:cs typeface="宋体"/>
              </a:rPr>
              <a:t>，缩</a:t>
            </a:r>
            <a:r>
              <a:rPr dirty="0" sz="1050" spc="5">
                <a:latin typeface="宋体"/>
                <a:cs typeface="宋体"/>
              </a:rPr>
              <a:t>短</a:t>
            </a:r>
            <a:r>
              <a:rPr dirty="0" sz="1050" spc="-10">
                <a:latin typeface="宋体"/>
                <a:cs typeface="宋体"/>
              </a:rPr>
              <a:t>启</a:t>
            </a:r>
            <a:r>
              <a:rPr dirty="0" sz="1050" spc="5">
                <a:latin typeface="宋体"/>
                <a:cs typeface="宋体"/>
              </a:rPr>
              <a:t>动</a:t>
            </a:r>
            <a:r>
              <a:rPr dirty="0" sz="1050" spc="-10">
                <a:latin typeface="宋体"/>
                <a:cs typeface="宋体"/>
              </a:rPr>
              <a:t>时间</a:t>
            </a:r>
            <a:r>
              <a:rPr dirty="0" sz="1050" spc="5">
                <a:latin typeface="宋体"/>
                <a:cs typeface="宋体"/>
              </a:rPr>
              <a:t>（</a:t>
            </a:r>
            <a:r>
              <a:rPr dirty="0" sz="1050" spc="-10">
                <a:latin typeface="宋体"/>
                <a:cs typeface="宋体"/>
              </a:rPr>
              <a:t>特</a:t>
            </a:r>
            <a:r>
              <a:rPr dirty="0" sz="1050" spc="-5">
                <a:latin typeface="宋体"/>
                <a:cs typeface="宋体"/>
              </a:rPr>
              <a:t>别 </a:t>
            </a:r>
            <a:r>
              <a:rPr dirty="0" sz="1050" spc="-5">
                <a:latin typeface="宋体"/>
                <a:cs typeface="宋体"/>
              </a:rPr>
              <a:t>是</a:t>
            </a:r>
            <a:r>
              <a:rPr dirty="0" sz="1050" spc="-270">
                <a:latin typeface="宋体"/>
                <a:cs typeface="宋体"/>
              </a:rPr>
              <a:t> </a:t>
            </a:r>
            <a:r>
              <a:rPr dirty="0" sz="1050" spc="-25">
                <a:latin typeface="Verdana"/>
                <a:cs typeface="Verdana"/>
              </a:rPr>
              <a:t>Windows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平</a:t>
            </a:r>
            <a:r>
              <a:rPr dirty="0" sz="1050" spc="5">
                <a:latin typeface="宋体"/>
                <a:cs typeface="宋体"/>
              </a:rPr>
              <a:t>台</a:t>
            </a:r>
            <a:r>
              <a:rPr dirty="0" sz="1050" spc="-10">
                <a:latin typeface="宋体"/>
                <a:cs typeface="宋体"/>
              </a:rPr>
              <a:t>下</a:t>
            </a:r>
            <a:r>
              <a:rPr dirty="0" sz="1050" spc="-5"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1050" spc="-90">
                <a:latin typeface="Verdana"/>
                <a:cs typeface="Verdana"/>
              </a:rPr>
              <a:t>6</a:t>
            </a:r>
            <a:r>
              <a:rPr dirty="0" sz="1050" spc="-7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傲</a:t>
            </a:r>
            <a:r>
              <a:rPr dirty="0" sz="1050" spc="5">
                <a:latin typeface="宋体"/>
                <a:cs typeface="宋体"/>
              </a:rPr>
              <a:t>游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3</a:t>
            </a:r>
            <a:r>
              <a:rPr dirty="0" sz="1050" spc="-100">
                <a:latin typeface="Verdana"/>
                <a:cs typeface="Verdana"/>
              </a:rPr>
              <a:t>(</a:t>
            </a:r>
            <a:r>
              <a:rPr dirty="0" sz="1050" spc="85">
                <a:latin typeface="Verdana"/>
                <a:cs typeface="Verdana"/>
              </a:rPr>
              <a:t>M</a:t>
            </a:r>
            <a:r>
              <a:rPr dirty="0" sz="1050" spc="70">
                <a:latin typeface="Verdana"/>
                <a:cs typeface="Verdana"/>
              </a:rPr>
              <a:t>a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55">
                <a:latin typeface="Verdana"/>
                <a:cs typeface="Verdana"/>
              </a:rPr>
              <a:t>t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55">
                <a:latin typeface="Verdana"/>
                <a:cs typeface="Verdana"/>
              </a:rPr>
              <a:t>o</a:t>
            </a:r>
            <a:r>
              <a:rPr dirty="0" sz="1050" spc="-35">
                <a:latin typeface="Verdana"/>
                <a:cs typeface="Verdana"/>
              </a:rPr>
              <a:t>n</a:t>
            </a:r>
            <a:r>
              <a:rPr dirty="0" sz="1050" spc="-95">
                <a:latin typeface="Verdana"/>
                <a:cs typeface="Verdana"/>
              </a:rPr>
              <a:t>)</a:t>
            </a:r>
            <a:endParaRPr sz="105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4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1050" spc="-10">
                <a:latin typeface="宋体"/>
                <a:cs typeface="宋体"/>
              </a:rPr>
              <a:t>傲</a:t>
            </a:r>
            <a:r>
              <a:rPr dirty="0" sz="1050" spc="-5">
                <a:latin typeface="宋体"/>
                <a:cs typeface="宋体"/>
              </a:rPr>
              <a:t>游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0">
                <a:latin typeface="Verdana"/>
                <a:cs typeface="Verdana"/>
              </a:rPr>
              <a:t>3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是</a:t>
            </a:r>
            <a:r>
              <a:rPr dirty="0" sz="1050" spc="-10">
                <a:latin typeface="宋体"/>
                <a:cs typeface="宋体"/>
              </a:rPr>
              <a:t>双</a:t>
            </a:r>
            <a:r>
              <a:rPr dirty="0" sz="1050" spc="5">
                <a:latin typeface="宋体"/>
                <a:cs typeface="宋体"/>
              </a:rPr>
              <a:t>核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概</a:t>
            </a:r>
            <a:r>
              <a:rPr dirty="0" sz="1050" spc="-10">
                <a:latin typeface="宋体"/>
                <a:cs typeface="宋体"/>
              </a:rPr>
              <a:t>念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首</a:t>
            </a:r>
            <a:r>
              <a:rPr dirty="0" sz="1050" spc="5">
                <a:latin typeface="宋体"/>
                <a:cs typeface="宋体"/>
              </a:rPr>
              <a:t>创</a:t>
            </a:r>
            <a:r>
              <a:rPr dirty="0" sz="1050" spc="-10">
                <a:latin typeface="宋体"/>
                <a:cs typeface="宋体"/>
              </a:rPr>
              <a:t>者</a:t>
            </a:r>
            <a:r>
              <a:rPr dirty="0" sz="1050" spc="5">
                <a:latin typeface="宋体"/>
                <a:cs typeface="宋体"/>
              </a:rPr>
              <a:t>和</a:t>
            </a:r>
            <a:r>
              <a:rPr dirty="0" sz="1050" spc="-10">
                <a:latin typeface="宋体"/>
                <a:cs typeface="宋体"/>
              </a:rPr>
              <a:t>代</a:t>
            </a:r>
            <a:r>
              <a:rPr dirty="0" sz="1050" spc="5">
                <a:latin typeface="宋体"/>
                <a:cs typeface="宋体"/>
              </a:rPr>
              <a:t>表</a:t>
            </a:r>
            <a:r>
              <a:rPr dirty="0" sz="1050" spc="-10">
                <a:latin typeface="宋体"/>
                <a:cs typeface="宋体"/>
              </a:rPr>
              <a:t>产</a:t>
            </a:r>
            <a:r>
              <a:rPr dirty="0" sz="1050" spc="5">
                <a:latin typeface="宋体"/>
                <a:cs typeface="宋体"/>
              </a:rPr>
              <a:t>品</a:t>
            </a:r>
            <a:r>
              <a:rPr dirty="0" sz="1050" spc="-10">
                <a:latin typeface="宋体"/>
                <a:cs typeface="宋体"/>
              </a:rPr>
              <a:t>。</a:t>
            </a:r>
            <a:r>
              <a:rPr dirty="0" sz="1050" spc="5">
                <a:latin typeface="宋体"/>
                <a:cs typeface="宋体"/>
              </a:rPr>
              <a:t>傲</a:t>
            </a:r>
            <a:r>
              <a:rPr dirty="0" sz="1050" spc="-5">
                <a:latin typeface="宋体"/>
                <a:cs typeface="宋体"/>
              </a:rPr>
              <a:t>游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90">
                <a:latin typeface="Verdana"/>
                <a:cs typeface="Verdana"/>
              </a:rPr>
              <a:t>3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在</a:t>
            </a:r>
            <a:r>
              <a:rPr dirty="0" sz="1050" spc="5">
                <a:latin typeface="宋体"/>
                <a:cs typeface="宋体"/>
              </a:rPr>
              <a:t>安</a:t>
            </a:r>
            <a:r>
              <a:rPr dirty="0" sz="1050" spc="-10">
                <a:latin typeface="宋体"/>
                <a:cs typeface="宋体"/>
              </a:rPr>
              <a:t>全</a:t>
            </a:r>
            <a:r>
              <a:rPr dirty="0" sz="1050" spc="5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快</a:t>
            </a:r>
            <a:r>
              <a:rPr dirty="0" sz="1050" spc="5">
                <a:latin typeface="宋体"/>
                <a:cs typeface="宋体"/>
              </a:rPr>
              <a:t>速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基</a:t>
            </a:r>
            <a:r>
              <a:rPr dirty="0" sz="1050" spc="-10">
                <a:latin typeface="宋体"/>
                <a:cs typeface="宋体"/>
              </a:rPr>
              <a:t>础</a:t>
            </a:r>
            <a:r>
              <a:rPr dirty="0" sz="1050" spc="5">
                <a:latin typeface="宋体"/>
                <a:cs typeface="宋体"/>
              </a:rPr>
              <a:t>上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-5">
                <a:latin typeface="宋体"/>
                <a:cs typeface="宋体"/>
              </a:rPr>
              <a:t>保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10">
                <a:latin typeface="宋体"/>
                <a:cs typeface="宋体"/>
              </a:rPr>
              <a:t>证</a:t>
            </a:r>
            <a:r>
              <a:rPr dirty="0" sz="1050" spc="5">
                <a:latin typeface="宋体"/>
                <a:cs typeface="宋体"/>
              </a:rPr>
              <a:t>了</a:t>
            </a:r>
            <a:r>
              <a:rPr dirty="0" sz="1050" spc="-10">
                <a:latin typeface="宋体"/>
                <a:cs typeface="宋体"/>
              </a:rPr>
              <a:t>对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银</a:t>
            </a:r>
            <a:r>
              <a:rPr dirty="0" sz="1050" spc="-130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购</a:t>
            </a:r>
            <a:r>
              <a:rPr dirty="0" sz="1050" spc="-10">
                <a:latin typeface="宋体"/>
                <a:cs typeface="宋体"/>
              </a:rPr>
              <a:t>类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站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兼</a:t>
            </a:r>
            <a:r>
              <a:rPr dirty="0" sz="1050" spc="5">
                <a:latin typeface="宋体"/>
                <a:cs typeface="宋体"/>
              </a:rPr>
              <a:t>容</a:t>
            </a:r>
            <a:r>
              <a:rPr dirty="0" sz="1050" spc="-10">
                <a:latin typeface="宋体"/>
                <a:cs typeface="宋体"/>
              </a:rPr>
              <a:t>性</a:t>
            </a:r>
            <a:r>
              <a:rPr dirty="0" sz="1050" spc="-130">
                <a:latin typeface="宋体"/>
                <a:cs typeface="宋体"/>
              </a:rPr>
              <a:t>。</a:t>
            </a:r>
            <a:r>
              <a:rPr dirty="0" sz="1050" spc="-10">
                <a:latin typeface="宋体"/>
                <a:cs typeface="宋体"/>
              </a:rPr>
              <a:t>傲</a:t>
            </a:r>
            <a:r>
              <a:rPr dirty="0" sz="1050" spc="-5">
                <a:latin typeface="宋体"/>
                <a:cs typeface="宋体"/>
              </a:rPr>
              <a:t>游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0">
                <a:latin typeface="Verdana"/>
                <a:cs typeface="Verdana"/>
              </a:rPr>
              <a:t>3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内</a:t>
            </a:r>
            <a:r>
              <a:rPr dirty="0" sz="1050" spc="-10">
                <a:latin typeface="宋体"/>
                <a:cs typeface="宋体"/>
              </a:rPr>
              <a:t>置</a:t>
            </a:r>
            <a:r>
              <a:rPr dirty="0" sz="1050" spc="5">
                <a:latin typeface="宋体"/>
                <a:cs typeface="宋体"/>
              </a:rPr>
              <a:t>云</a:t>
            </a:r>
            <a:r>
              <a:rPr dirty="0" sz="1050" spc="-10">
                <a:latin typeface="宋体"/>
                <a:cs typeface="宋体"/>
              </a:rPr>
              <a:t>端</a:t>
            </a:r>
            <a:r>
              <a:rPr dirty="0" sz="1050" spc="5">
                <a:latin typeface="宋体"/>
                <a:cs typeface="宋体"/>
              </a:rPr>
              <a:t>广</a:t>
            </a:r>
            <a:r>
              <a:rPr dirty="0" sz="1050" spc="-10">
                <a:latin typeface="宋体"/>
                <a:cs typeface="宋体"/>
              </a:rPr>
              <a:t>告</a:t>
            </a:r>
            <a:r>
              <a:rPr dirty="0" sz="1050" spc="5">
                <a:latin typeface="宋体"/>
                <a:cs typeface="宋体"/>
              </a:rPr>
              <a:t>过</a:t>
            </a:r>
            <a:r>
              <a:rPr dirty="0" sz="1050" spc="-10">
                <a:latin typeface="宋体"/>
                <a:cs typeface="宋体"/>
              </a:rPr>
              <a:t>滤</a:t>
            </a:r>
            <a:r>
              <a:rPr dirty="0" sz="1050" spc="5">
                <a:latin typeface="宋体"/>
                <a:cs typeface="宋体"/>
              </a:rPr>
              <a:t>系</a:t>
            </a:r>
            <a:r>
              <a:rPr dirty="0" sz="1050" spc="-10">
                <a:latin typeface="宋体"/>
                <a:cs typeface="宋体"/>
              </a:rPr>
              <a:t>统</a:t>
            </a:r>
            <a:r>
              <a:rPr dirty="0" sz="1050" spc="-13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强</a:t>
            </a:r>
            <a:r>
              <a:rPr dirty="0" sz="1050" spc="5">
                <a:latin typeface="宋体"/>
                <a:cs typeface="宋体"/>
              </a:rPr>
              <a:t>大</a:t>
            </a:r>
            <a:r>
              <a:rPr dirty="0" sz="1050" spc="-10">
                <a:latin typeface="宋体"/>
                <a:cs typeface="宋体"/>
              </a:rPr>
              <a:t>而</a:t>
            </a:r>
            <a:r>
              <a:rPr dirty="0" sz="1050" spc="5">
                <a:latin typeface="宋体"/>
                <a:cs typeface="宋体"/>
              </a:rPr>
              <a:t>易用</a:t>
            </a:r>
            <a:r>
              <a:rPr dirty="0" sz="1050" spc="-140">
                <a:latin typeface="宋体"/>
                <a:cs typeface="宋体"/>
              </a:rPr>
              <a:t>，</a:t>
            </a:r>
            <a:r>
              <a:rPr dirty="0" sz="1050" spc="-5">
                <a:latin typeface="宋体"/>
                <a:cs typeface="宋体"/>
              </a:rPr>
              <a:t>确</a:t>
            </a:r>
            <a:endParaRPr sz="1050">
              <a:latin typeface="宋体"/>
              <a:cs typeface="宋体"/>
            </a:endParaRPr>
          </a:p>
          <a:p>
            <a:pPr marL="12700" marR="43180">
              <a:lnSpc>
                <a:spcPct val="123800"/>
              </a:lnSpc>
            </a:pPr>
            <a:r>
              <a:rPr dirty="0" sz="1050" spc="-10">
                <a:latin typeface="宋体"/>
                <a:cs typeface="宋体"/>
              </a:rPr>
              <a:t>保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0">
                <a:latin typeface="宋体"/>
                <a:cs typeface="宋体"/>
              </a:rPr>
              <a:t>户</a:t>
            </a:r>
            <a:r>
              <a:rPr dirty="0" sz="1050" spc="5">
                <a:latin typeface="宋体"/>
                <a:cs typeface="宋体"/>
              </a:rPr>
              <a:t>在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页</a:t>
            </a:r>
            <a:r>
              <a:rPr dirty="0" sz="1050" spc="-10">
                <a:latin typeface="宋体"/>
                <a:cs typeface="宋体"/>
              </a:rPr>
              <a:t>时</a:t>
            </a:r>
            <a:r>
              <a:rPr dirty="0" sz="1050" spc="5">
                <a:latin typeface="宋体"/>
                <a:cs typeface="宋体"/>
              </a:rPr>
              <a:t>不</a:t>
            </a:r>
            <a:r>
              <a:rPr dirty="0" sz="1050" spc="-10">
                <a:latin typeface="宋体"/>
                <a:cs typeface="宋体"/>
              </a:rPr>
              <a:t>受</a:t>
            </a:r>
            <a:r>
              <a:rPr dirty="0" sz="1050" spc="5">
                <a:latin typeface="宋体"/>
                <a:cs typeface="宋体"/>
              </a:rPr>
              <a:t>任</a:t>
            </a:r>
            <a:r>
              <a:rPr dirty="0" sz="1050" spc="-10">
                <a:latin typeface="宋体"/>
                <a:cs typeface="宋体"/>
              </a:rPr>
              <a:t>何</a:t>
            </a:r>
            <a:r>
              <a:rPr dirty="0" sz="1050" spc="5">
                <a:latin typeface="宋体"/>
                <a:cs typeface="宋体"/>
              </a:rPr>
              <a:t>广</a:t>
            </a:r>
            <a:r>
              <a:rPr dirty="0" sz="1050" spc="-10">
                <a:latin typeface="宋体"/>
                <a:cs typeface="宋体"/>
              </a:rPr>
              <a:t>告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骚</a:t>
            </a:r>
            <a:r>
              <a:rPr dirty="0" sz="1050" spc="5">
                <a:latin typeface="宋体"/>
                <a:cs typeface="宋体"/>
              </a:rPr>
              <a:t>扰</a:t>
            </a:r>
            <a:r>
              <a:rPr dirty="0" sz="1050" spc="-270">
                <a:latin typeface="宋体"/>
                <a:cs typeface="宋体"/>
              </a:rPr>
              <a:t>。</a:t>
            </a:r>
            <a:r>
              <a:rPr dirty="0" sz="1050" spc="-10">
                <a:latin typeface="宋体"/>
                <a:cs typeface="宋体"/>
              </a:rPr>
              <a:t>同</a:t>
            </a:r>
            <a:r>
              <a:rPr dirty="0" sz="1050" spc="5">
                <a:latin typeface="宋体"/>
                <a:cs typeface="宋体"/>
              </a:rPr>
              <a:t>时</a:t>
            </a:r>
            <a:r>
              <a:rPr dirty="0" sz="1050" spc="-26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傲</a:t>
            </a:r>
            <a:r>
              <a:rPr dirty="0" sz="1050" spc="-5">
                <a:latin typeface="宋体"/>
                <a:cs typeface="宋体"/>
              </a:rPr>
              <a:t>游</a:t>
            </a:r>
            <a:r>
              <a:rPr dirty="0" sz="1050" spc="-254">
                <a:latin typeface="宋体"/>
                <a:cs typeface="宋体"/>
              </a:rPr>
              <a:t> </a:t>
            </a:r>
            <a:r>
              <a:rPr dirty="0" sz="1050" spc="-90">
                <a:latin typeface="Verdana"/>
                <a:cs typeface="Verdana"/>
              </a:rPr>
              <a:t>3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也</a:t>
            </a:r>
            <a:r>
              <a:rPr dirty="0" sz="1050" spc="5">
                <a:latin typeface="宋体"/>
                <a:cs typeface="宋体"/>
              </a:rPr>
              <a:t>是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专</a:t>
            </a:r>
            <a:r>
              <a:rPr dirty="0" sz="1050" spc="-10">
                <a:latin typeface="宋体"/>
                <a:cs typeface="宋体"/>
              </a:rPr>
              <a:t>家</a:t>
            </a:r>
            <a:r>
              <a:rPr dirty="0" sz="1050" spc="5">
                <a:latin typeface="宋体"/>
                <a:cs typeface="宋体"/>
              </a:rPr>
              <a:t>傲</a:t>
            </a:r>
            <a:r>
              <a:rPr dirty="0" sz="1050" spc="-10">
                <a:latin typeface="宋体"/>
                <a:cs typeface="宋体"/>
              </a:rPr>
              <a:t>游</a:t>
            </a:r>
            <a:r>
              <a:rPr dirty="0" sz="1050" spc="5">
                <a:latin typeface="宋体"/>
                <a:cs typeface="宋体"/>
              </a:rPr>
              <a:t>跨</a:t>
            </a:r>
            <a:r>
              <a:rPr dirty="0" sz="1050" spc="-10">
                <a:latin typeface="宋体"/>
                <a:cs typeface="宋体"/>
              </a:rPr>
              <a:t>平</a:t>
            </a:r>
            <a:r>
              <a:rPr dirty="0" sz="1050" spc="5">
                <a:latin typeface="宋体"/>
                <a:cs typeface="宋体"/>
              </a:rPr>
              <a:t>台</a:t>
            </a:r>
            <a:r>
              <a:rPr dirty="0" sz="1050" spc="-10">
                <a:latin typeface="宋体"/>
                <a:cs typeface="宋体"/>
              </a:rPr>
              <a:t>产</a:t>
            </a:r>
            <a:r>
              <a:rPr dirty="0" sz="1050" spc="5">
                <a:latin typeface="宋体"/>
                <a:cs typeface="宋体"/>
              </a:rPr>
              <a:t>品</a:t>
            </a:r>
            <a:r>
              <a:rPr dirty="0" sz="1050" spc="-5">
                <a:latin typeface="宋体"/>
                <a:cs typeface="宋体"/>
              </a:rPr>
              <a:t>线 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核</a:t>
            </a:r>
            <a:r>
              <a:rPr dirty="0" sz="1050" spc="-10">
                <a:latin typeface="宋体"/>
                <a:cs typeface="宋体"/>
              </a:rPr>
              <a:t>心</a:t>
            </a:r>
            <a:r>
              <a:rPr dirty="0" sz="1050" spc="5">
                <a:latin typeface="宋体"/>
                <a:cs typeface="宋体"/>
              </a:rPr>
              <a:t>组</a:t>
            </a:r>
            <a:r>
              <a:rPr dirty="0" sz="1050" spc="-10">
                <a:latin typeface="宋体"/>
                <a:cs typeface="宋体"/>
              </a:rPr>
              <a:t>成</a:t>
            </a:r>
            <a:r>
              <a:rPr dirty="0" sz="1050" spc="5">
                <a:latin typeface="宋体"/>
                <a:cs typeface="宋体"/>
              </a:rPr>
              <a:t>部</a:t>
            </a:r>
            <a:r>
              <a:rPr dirty="0" sz="1050" spc="-10">
                <a:latin typeface="宋体"/>
                <a:cs typeface="宋体"/>
              </a:rPr>
              <a:t>分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通</a:t>
            </a:r>
            <a:r>
              <a:rPr dirty="0" sz="1050" spc="5">
                <a:latin typeface="宋体"/>
                <a:cs typeface="宋体"/>
              </a:rPr>
              <a:t>过</a:t>
            </a:r>
            <a:r>
              <a:rPr dirty="0" sz="1050" spc="-10">
                <a:latin typeface="宋体"/>
                <a:cs typeface="宋体"/>
              </a:rPr>
              <a:t>它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0">
                <a:latin typeface="宋体"/>
                <a:cs typeface="宋体"/>
              </a:rPr>
              <a:t>户</a:t>
            </a:r>
            <a:r>
              <a:rPr dirty="0" sz="1050" spc="5">
                <a:latin typeface="宋体"/>
                <a:cs typeface="宋体"/>
              </a:rPr>
              <a:t>可</a:t>
            </a:r>
            <a:r>
              <a:rPr dirty="0" sz="1050" spc="-10">
                <a:latin typeface="宋体"/>
                <a:cs typeface="宋体"/>
              </a:rPr>
              <a:t>以</a:t>
            </a:r>
            <a:r>
              <a:rPr dirty="0" sz="1050" spc="5">
                <a:latin typeface="宋体"/>
                <a:cs typeface="宋体"/>
              </a:rPr>
              <a:t>享</a:t>
            </a:r>
            <a:r>
              <a:rPr dirty="0" sz="1050" spc="-10">
                <a:latin typeface="宋体"/>
                <a:cs typeface="宋体"/>
              </a:rPr>
              <a:t>受</a:t>
            </a:r>
            <a:r>
              <a:rPr dirty="0" sz="1050" spc="5">
                <a:latin typeface="宋体"/>
                <a:cs typeface="宋体"/>
              </a:rPr>
              <a:t>傲</a:t>
            </a:r>
            <a:r>
              <a:rPr dirty="0" sz="1050" spc="-10">
                <a:latin typeface="宋体"/>
                <a:cs typeface="宋体"/>
              </a:rPr>
              <a:t>游</a:t>
            </a:r>
            <a:r>
              <a:rPr dirty="0" sz="1050" spc="5">
                <a:latin typeface="宋体"/>
                <a:cs typeface="宋体"/>
              </a:rPr>
              <a:t>全</a:t>
            </a:r>
            <a:r>
              <a:rPr dirty="0" sz="1050" spc="-10">
                <a:latin typeface="宋体"/>
                <a:cs typeface="宋体"/>
              </a:rPr>
              <a:t>系</a:t>
            </a:r>
            <a:r>
              <a:rPr dirty="0" sz="1050" spc="5">
                <a:latin typeface="宋体"/>
                <a:cs typeface="宋体"/>
              </a:rPr>
              <a:t>列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互</a:t>
            </a:r>
            <a:r>
              <a:rPr dirty="0" sz="1050" spc="-10">
                <a:latin typeface="宋体"/>
                <a:cs typeface="宋体"/>
              </a:rPr>
              <a:t>联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服</a:t>
            </a:r>
            <a:r>
              <a:rPr dirty="0" sz="1050" spc="5">
                <a:latin typeface="宋体"/>
                <a:cs typeface="宋体"/>
              </a:rPr>
              <a:t>务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宋体"/>
              <a:cs typeface="宋体"/>
            </a:endParaRPr>
          </a:p>
          <a:p>
            <a:pPr marL="160020" indent="-147955">
              <a:lnSpc>
                <a:spcPct val="100000"/>
              </a:lnSpc>
              <a:buFont typeface="Verdana"/>
              <a:buAutoNum type="arabicPeriod" startAt="7"/>
              <a:tabLst>
                <a:tab pos="160655" algn="l"/>
              </a:tabLst>
            </a:pPr>
            <a:r>
              <a:rPr dirty="0" sz="1050" spc="-10">
                <a:latin typeface="宋体"/>
                <a:cs typeface="宋体"/>
              </a:rPr>
              <a:t>搜</a:t>
            </a:r>
            <a:r>
              <a:rPr dirty="0" sz="1050" spc="5">
                <a:latin typeface="宋体"/>
                <a:cs typeface="宋体"/>
              </a:rPr>
              <a:t>狗</a:t>
            </a:r>
            <a:r>
              <a:rPr dirty="0" sz="1050" spc="-10">
                <a:latin typeface="宋体"/>
                <a:cs typeface="宋体"/>
              </a:rPr>
              <a:t>高</a:t>
            </a:r>
            <a:r>
              <a:rPr dirty="0" sz="1050" spc="5">
                <a:latin typeface="宋体"/>
                <a:cs typeface="宋体"/>
              </a:rPr>
              <a:t>速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Verdana"/>
              <a:buAutoNum type="arabicPeriod" startAt="7"/>
            </a:pPr>
            <a:endParaRPr sz="1050">
              <a:latin typeface="宋体"/>
              <a:cs typeface="宋体"/>
            </a:endParaRPr>
          </a:p>
          <a:p>
            <a:pPr algn="just" marL="12700" marR="43180">
              <a:lnSpc>
                <a:spcPct val="123800"/>
              </a:lnSpc>
            </a:pPr>
            <a:r>
              <a:rPr dirty="0" sz="1050" spc="-10">
                <a:latin typeface="宋体"/>
                <a:cs typeface="宋体"/>
              </a:rPr>
              <a:t>搜</a:t>
            </a:r>
            <a:r>
              <a:rPr dirty="0" sz="1050" spc="5">
                <a:latin typeface="宋体"/>
                <a:cs typeface="宋体"/>
              </a:rPr>
              <a:t>狗</a:t>
            </a:r>
            <a:r>
              <a:rPr dirty="0" sz="1050" spc="-10">
                <a:latin typeface="宋体"/>
                <a:cs typeface="宋体"/>
              </a:rPr>
              <a:t>高</a:t>
            </a:r>
            <a:r>
              <a:rPr dirty="0" sz="1050" spc="5">
                <a:latin typeface="宋体"/>
                <a:cs typeface="宋体"/>
              </a:rPr>
              <a:t>速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在</a:t>
            </a:r>
            <a:r>
              <a:rPr dirty="0" sz="1050" spc="-10">
                <a:latin typeface="宋体"/>
                <a:cs typeface="宋体"/>
              </a:rPr>
              <a:t>上</a:t>
            </a:r>
            <a:r>
              <a:rPr dirty="0" sz="1050" spc="5">
                <a:latin typeface="宋体"/>
                <a:cs typeface="宋体"/>
              </a:rPr>
              <a:t>个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本</a:t>
            </a:r>
            <a:r>
              <a:rPr dirty="0" sz="1050" spc="-10">
                <a:latin typeface="宋体"/>
                <a:cs typeface="宋体"/>
              </a:rPr>
              <a:t>发</a:t>
            </a:r>
            <a:r>
              <a:rPr dirty="0" sz="1050" spc="5">
                <a:latin typeface="宋体"/>
                <a:cs typeface="宋体"/>
              </a:rPr>
              <a:t>布</a:t>
            </a:r>
            <a:r>
              <a:rPr dirty="0" sz="1050" spc="-10">
                <a:latin typeface="宋体"/>
                <a:cs typeface="宋体"/>
              </a:rPr>
              <a:t>之</a:t>
            </a:r>
            <a:r>
              <a:rPr dirty="0" sz="1050" spc="5">
                <a:latin typeface="宋体"/>
                <a:cs typeface="宋体"/>
              </a:rPr>
              <a:t>后</a:t>
            </a:r>
            <a:r>
              <a:rPr dirty="0" sz="1050" spc="-23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得</a:t>
            </a:r>
            <a:r>
              <a:rPr dirty="0" sz="1050" spc="5">
                <a:latin typeface="宋体"/>
                <a:cs typeface="宋体"/>
              </a:rPr>
              <a:t>到</a:t>
            </a:r>
            <a:r>
              <a:rPr dirty="0" sz="1050" spc="-10">
                <a:latin typeface="宋体"/>
                <a:cs typeface="宋体"/>
              </a:rPr>
              <a:t>了</a:t>
            </a:r>
            <a:r>
              <a:rPr dirty="0" sz="1050" spc="5">
                <a:latin typeface="宋体"/>
                <a:cs typeface="宋体"/>
              </a:rPr>
              <a:t>广</a:t>
            </a:r>
            <a:r>
              <a:rPr dirty="0" sz="1050" spc="-10">
                <a:latin typeface="宋体"/>
                <a:cs typeface="宋体"/>
              </a:rPr>
              <a:t>大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0">
                <a:latin typeface="宋体"/>
                <a:cs typeface="宋体"/>
              </a:rPr>
              <a:t>户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热</a:t>
            </a:r>
            <a:r>
              <a:rPr dirty="0" sz="1050" spc="5">
                <a:latin typeface="宋体"/>
                <a:cs typeface="宋体"/>
              </a:rPr>
              <a:t>心</a:t>
            </a:r>
            <a:r>
              <a:rPr dirty="0" sz="1050" spc="-10">
                <a:latin typeface="宋体"/>
                <a:cs typeface="宋体"/>
              </a:rPr>
              <a:t>支</a:t>
            </a:r>
            <a:r>
              <a:rPr dirty="0" sz="1050" spc="5">
                <a:latin typeface="宋体"/>
                <a:cs typeface="宋体"/>
              </a:rPr>
              <a:t>持</a:t>
            </a:r>
            <a:r>
              <a:rPr dirty="0" sz="1050" spc="-23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大</a:t>
            </a:r>
            <a:r>
              <a:rPr dirty="0" sz="1050" spc="5">
                <a:latin typeface="宋体"/>
                <a:cs typeface="宋体"/>
              </a:rPr>
              <a:t>家</a:t>
            </a:r>
            <a:r>
              <a:rPr dirty="0" sz="1050" spc="-10">
                <a:latin typeface="宋体"/>
                <a:cs typeface="宋体"/>
              </a:rPr>
              <a:t>在</a:t>
            </a:r>
            <a:r>
              <a:rPr dirty="0" sz="1050" spc="5">
                <a:latin typeface="宋体"/>
                <a:cs typeface="宋体"/>
              </a:rPr>
              <a:t>下</a:t>
            </a:r>
            <a:r>
              <a:rPr dirty="0" sz="1050" spc="-10">
                <a:latin typeface="宋体"/>
                <a:cs typeface="宋体"/>
              </a:rPr>
              <a:t>载</a:t>
            </a:r>
            <a:r>
              <a:rPr dirty="0" sz="1050" spc="5">
                <a:latin typeface="宋体"/>
                <a:cs typeface="宋体"/>
              </a:rPr>
              <a:t>试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之</a:t>
            </a:r>
            <a:r>
              <a:rPr dirty="0" sz="1050" spc="-10">
                <a:latin typeface="宋体"/>
                <a:cs typeface="宋体"/>
              </a:rPr>
              <a:t>余</a:t>
            </a:r>
            <a:r>
              <a:rPr dirty="0" sz="1050" spc="-5">
                <a:latin typeface="宋体"/>
                <a:cs typeface="宋体"/>
              </a:rPr>
              <a:t>也 </a:t>
            </a:r>
            <a:r>
              <a:rPr dirty="0" sz="1050" spc="-10">
                <a:latin typeface="宋体"/>
                <a:cs typeface="宋体"/>
              </a:rPr>
              <a:t>给</a:t>
            </a:r>
            <a:r>
              <a:rPr dirty="0" sz="1050" spc="5">
                <a:latin typeface="宋体"/>
                <a:cs typeface="宋体"/>
              </a:rPr>
              <a:t>我</a:t>
            </a:r>
            <a:r>
              <a:rPr dirty="0" sz="1050" spc="-10">
                <a:latin typeface="宋体"/>
                <a:cs typeface="宋体"/>
              </a:rPr>
              <a:t>们</a:t>
            </a:r>
            <a:r>
              <a:rPr dirty="0" sz="1050" spc="5">
                <a:latin typeface="宋体"/>
                <a:cs typeface="宋体"/>
              </a:rPr>
              <a:t>提</a:t>
            </a:r>
            <a:r>
              <a:rPr dirty="0" sz="1050" spc="-10">
                <a:latin typeface="宋体"/>
                <a:cs typeface="宋体"/>
              </a:rPr>
              <a:t>出</a:t>
            </a:r>
            <a:r>
              <a:rPr dirty="0" sz="1050" spc="5">
                <a:latin typeface="宋体"/>
                <a:cs typeface="宋体"/>
              </a:rPr>
              <a:t>了</a:t>
            </a:r>
            <a:r>
              <a:rPr dirty="0" sz="1050" spc="-10">
                <a:latin typeface="宋体"/>
                <a:cs typeface="宋体"/>
              </a:rPr>
              <a:t>很</a:t>
            </a:r>
            <a:r>
              <a:rPr dirty="0" sz="1050" spc="5">
                <a:latin typeface="宋体"/>
                <a:cs typeface="宋体"/>
              </a:rPr>
              <a:t>多</a:t>
            </a:r>
            <a:r>
              <a:rPr dirty="0" sz="1050" spc="-10">
                <a:latin typeface="宋体"/>
                <a:cs typeface="宋体"/>
              </a:rPr>
              <a:t>宝</a:t>
            </a:r>
            <a:r>
              <a:rPr dirty="0" sz="1050" spc="5">
                <a:latin typeface="宋体"/>
                <a:cs typeface="宋体"/>
              </a:rPr>
              <a:t>贵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建</a:t>
            </a:r>
            <a:r>
              <a:rPr dirty="0" sz="1050" spc="-10">
                <a:latin typeface="宋体"/>
                <a:cs typeface="宋体"/>
              </a:rPr>
              <a:t>议</a:t>
            </a:r>
            <a:r>
              <a:rPr dirty="0" sz="1050" spc="-15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我</a:t>
            </a:r>
            <a:r>
              <a:rPr dirty="0" sz="1050" spc="5">
                <a:latin typeface="宋体"/>
                <a:cs typeface="宋体"/>
              </a:rPr>
              <a:t>们</a:t>
            </a:r>
            <a:r>
              <a:rPr dirty="0" sz="1050" spc="-10">
                <a:latin typeface="宋体"/>
                <a:cs typeface="宋体"/>
              </a:rPr>
              <a:t>在</a:t>
            </a:r>
            <a:r>
              <a:rPr dirty="0" sz="1050" spc="5">
                <a:latin typeface="宋体"/>
                <a:cs typeface="宋体"/>
              </a:rPr>
              <a:t>此</a:t>
            </a:r>
            <a:r>
              <a:rPr dirty="0" sz="1050" spc="-10">
                <a:latin typeface="宋体"/>
                <a:cs typeface="宋体"/>
              </a:rPr>
              <a:t>表</a:t>
            </a:r>
            <a:r>
              <a:rPr dirty="0" sz="1050" spc="5">
                <a:latin typeface="宋体"/>
                <a:cs typeface="宋体"/>
              </a:rPr>
              <a:t>示</a:t>
            </a:r>
            <a:r>
              <a:rPr dirty="0" sz="1050" spc="-10">
                <a:latin typeface="宋体"/>
                <a:cs typeface="宋体"/>
              </a:rPr>
              <a:t>衷</a:t>
            </a:r>
            <a:r>
              <a:rPr dirty="0" sz="1050" spc="5">
                <a:latin typeface="宋体"/>
                <a:cs typeface="宋体"/>
              </a:rPr>
              <a:t>心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感</a:t>
            </a:r>
            <a:r>
              <a:rPr dirty="0" sz="1050" spc="-10">
                <a:latin typeface="宋体"/>
                <a:cs typeface="宋体"/>
              </a:rPr>
              <a:t>谢</a:t>
            </a:r>
            <a:r>
              <a:rPr dirty="0" sz="1050" spc="-150">
                <a:latin typeface="宋体"/>
                <a:cs typeface="宋体"/>
              </a:rPr>
              <a:t>。</a:t>
            </a:r>
            <a:r>
              <a:rPr dirty="0" sz="1050" spc="-10">
                <a:latin typeface="宋体"/>
                <a:cs typeface="宋体"/>
              </a:rPr>
              <a:t>伴</a:t>
            </a:r>
            <a:r>
              <a:rPr dirty="0" sz="1050" spc="5">
                <a:latin typeface="宋体"/>
                <a:cs typeface="宋体"/>
              </a:rPr>
              <a:t>随</a:t>
            </a:r>
            <a:r>
              <a:rPr dirty="0" sz="1050" spc="-10">
                <a:latin typeface="宋体"/>
                <a:cs typeface="宋体"/>
              </a:rPr>
              <a:t>着</a:t>
            </a:r>
            <a:r>
              <a:rPr dirty="0" sz="1050" spc="5">
                <a:latin typeface="宋体"/>
                <a:cs typeface="宋体"/>
              </a:rPr>
              <a:t>紧</a:t>
            </a:r>
            <a:r>
              <a:rPr dirty="0" sz="1050" spc="-10">
                <a:latin typeface="宋体"/>
                <a:cs typeface="宋体"/>
              </a:rPr>
              <a:t>张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开</a:t>
            </a:r>
            <a:r>
              <a:rPr dirty="0" sz="1050" spc="5">
                <a:latin typeface="宋体"/>
                <a:cs typeface="宋体"/>
              </a:rPr>
              <a:t>发</a:t>
            </a:r>
            <a:r>
              <a:rPr dirty="0" sz="1050" spc="-10">
                <a:latin typeface="宋体"/>
                <a:cs typeface="宋体"/>
              </a:rPr>
              <a:t>过</a:t>
            </a:r>
            <a:r>
              <a:rPr dirty="0" sz="1050" spc="5">
                <a:latin typeface="宋体"/>
                <a:cs typeface="宋体"/>
              </a:rPr>
              <a:t>程</a:t>
            </a:r>
            <a:r>
              <a:rPr dirty="0" sz="1050" spc="-16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我</a:t>
            </a:r>
            <a:r>
              <a:rPr dirty="0" sz="1050" spc="5">
                <a:latin typeface="宋体"/>
                <a:cs typeface="宋体"/>
              </a:rPr>
              <a:t>们</a:t>
            </a:r>
            <a:r>
              <a:rPr dirty="0" sz="1050" spc="-5">
                <a:latin typeface="宋体"/>
                <a:cs typeface="宋体"/>
              </a:rPr>
              <a:t>在 </a:t>
            </a:r>
            <a:r>
              <a:rPr dirty="0" sz="1050" spc="-10">
                <a:latin typeface="宋体"/>
                <a:cs typeface="宋体"/>
              </a:rPr>
              <a:t>此</a:t>
            </a:r>
            <a:r>
              <a:rPr dirty="0" sz="1050" spc="5">
                <a:latin typeface="宋体"/>
                <a:cs typeface="宋体"/>
              </a:rPr>
              <a:t>发</a:t>
            </a:r>
            <a:r>
              <a:rPr dirty="0" sz="1050" spc="-10">
                <a:latin typeface="宋体"/>
                <a:cs typeface="宋体"/>
              </a:rPr>
              <a:t>布</a:t>
            </a:r>
            <a:r>
              <a:rPr dirty="0" sz="1050" spc="5">
                <a:latin typeface="宋体"/>
                <a:cs typeface="宋体"/>
              </a:rPr>
              <a:t>搜</a:t>
            </a:r>
            <a:r>
              <a:rPr dirty="0" sz="1050" spc="-10">
                <a:latin typeface="宋体"/>
                <a:cs typeface="宋体"/>
              </a:rPr>
              <a:t>狗</a:t>
            </a:r>
            <a:r>
              <a:rPr dirty="0" sz="1050" spc="5">
                <a:latin typeface="宋体"/>
                <a:cs typeface="宋体"/>
              </a:rPr>
              <a:t>高</a:t>
            </a:r>
            <a:r>
              <a:rPr dirty="0" sz="1050" spc="-10">
                <a:latin typeface="宋体"/>
                <a:cs typeface="宋体"/>
              </a:rPr>
              <a:t>速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4</a:t>
            </a:r>
            <a:r>
              <a:rPr dirty="0" sz="1050" spc="-100">
                <a:latin typeface="Verdana"/>
                <a:cs typeface="Verdana"/>
              </a:rPr>
              <a:t>.</a:t>
            </a:r>
            <a:r>
              <a:rPr dirty="0" sz="1050" spc="-90">
                <a:latin typeface="Verdana"/>
                <a:cs typeface="Verdana"/>
              </a:rPr>
              <a:t>0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预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-114">
                <a:latin typeface="宋体"/>
                <a:cs typeface="宋体"/>
              </a:rPr>
              <a:t>，</a:t>
            </a:r>
            <a:r>
              <a:rPr dirty="0" sz="1050" spc="-5">
                <a:latin typeface="宋体"/>
                <a:cs typeface="宋体"/>
              </a:rPr>
              <a:t>将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4</a:t>
            </a:r>
            <a:r>
              <a:rPr dirty="0" sz="1050" spc="-100">
                <a:latin typeface="Verdana"/>
                <a:cs typeface="Verdana"/>
              </a:rPr>
              <a:t>.</a:t>
            </a:r>
            <a:r>
              <a:rPr dirty="0" sz="1050" spc="-90">
                <a:latin typeface="Verdana"/>
                <a:cs typeface="Verdana"/>
              </a:rPr>
              <a:t>0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本</a:t>
            </a:r>
            <a:r>
              <a:rPr dirty="0" sz="1050" spc="-10">
                <a:latin typeface="宋体"/>
                <a:cs typeface="宋体"/>
              </a:rPr>
              <a:t>中</a:t>
            </a:r>
            <a:r>
              <a:rPr dirty="0" sz="1050" spc="5">
                <a:latin typeface="宋体"/>
                <a:cs typeface="宋体"/>
              </a:rPr>
              <a:t>新</a:t>
            </a:r>
            <a:r>
              <a:rPr dirty="0" sz="1050" spc="-10">
                <a:latin typeface="宋体"/>
                <a:cs typeface="宋体"/>
              </a:rPr>
              <a:t>增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功</a:t>
            </a:r>
            <a:r>
              <a:rPr dirty="0" sz="1050" spc="5">
                <a:latin typeface="宋体"/>
                <a:cs typeface="宋体"/>
              </a:rPr>
              <a:t>能</a:t>
            </a:r>
            <a:r>
              <a:rPr dirty="0" sz="1050" spc="-10">
                <a:latin typeface="宋体"/>
                <a:cs typeface="宋体"/>
              </a:rPr>
              <a:t>抢</a:t>
            </a:r>
            <a:r>
              <a:rPr dirty="0" sz="1050" spc="5">
                <a:latin typeface="宋体"/>
                <a:cs typeface="宋体"/>
              </a:rPr>
              <a:t>鲜</a:t>
            </a:r>
            <a:r>
              <a:rPr dirty="0" sz="1050" spc="-10">
                <a:latin typeface="宋体"/>
                <a:cs typeface="宋体"/>
              </a:rPr>
              <a:t>放</a:t>
            </a:r>
            <a:r>
              <a:rPr dirty="0" sz="1050" spc="5">
                <a:latin typeface="宋体"/>
                <a:cs typeface="宋体"/>
              </a:rPr>
              <a:t>出</a:t>
            </a:r>
            <a:r>
              <a:rPr dirty="0" sz="1050" spc="-10">
                <a:latin typeface="宋体"/>
                <a:cs typeface="宋体"/>
              </a:rPr>
              <a:t>几</a:t>
            </a:r>
            <a:r>
              <a:rPr dirty="0" sz="1050" spc="5">
                <a:latin typeface="宋体"/>
                <a:cs typeface="宋体"/>
              </a:rPr>
              <a:t>项</a:t>
            </a:r>
            <a:r>
              <a:rPr dirty="0" sz="1050" spc="-10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带</a:t>
            </a:r>
            <a:r>
              <a:rPr dirty="0" sz="1050" spc="5">
                <a:latin typeface="宋体"/>
                <a:cs typeface="宋体"/>
              </a:rPr>
              <a:t>给</a:t>
            </a:r>
            <a:r>
              <a:rPr dirty="0" sz="1050" spc="-10">
                <a:latin typeface="宋体"/>
                <a:cs typeface="宋体"/>
              </a:rPr>
              <a:t>广</a:t>
            </a:r>
            <a:r>
              <a:rPr dirty="0" sz="1050" spc="5">
                <a:latin typeface="宋体"/>
                <a:cs typeface="宋体"/>
              </a:rPr>
              <a:t>大</a:t>
            </a:r>
            <a:r>
              <a:rPr dirty="0" sz="1050" spc="-10">
                <a:latin typeface="宋体"/>
                <a:cs typeface="宋体"/>
              </a:rPr>
              <a:t>热</a:t>
            </a:r>
            <a:r>
              <a:rPr dirty="0" sz="1050" spc="-5">
                <a:latin typeface="宋体"/>
                <a:cs typeface="宋体"/>
              </a:rPr>
              <a:t>心 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5">
                <a:latin typeface="宋体"/>
                <a:cs typeface="宋体"/>
              </a:rPr>
              <a:t>户</a:t>
            </a:r>
            <a:r>
              <a:rPr dirty="0" sz="1050" spc="-10">
                <a:latin typeface="宋体"/>
                <a:cs typeface="宋体"/>
              </a:rPr>
              <a:t>进</a:t>
            </a:r>
            <a:r>
              <a:rPr dirty="0" sz="1050" spc="5">
                <a:latin typeface="宋体"/>
                <a:cs typeface="宋体"/>
              </a:rPr>
              <a:t>行</a:t>
            </a:r>
            <a:r>
              <a:rPr dirty="0" sz="1050" spc="-10">
                <a:latin typeface="宋体"/>
                <a:cs typeface="宋体"/>
              </a:rPr>
              <a:t>体</a:t>
            </a:r>
            <a:r>
              <a:rPr dirty="0" sz="1050" spc="5">
                <a:latin typeface="宋体"/>
                <a:cs typeface="宋体"/>
              </a:rPr>
              <a:t>验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欢</a:t>
            </a:r>
            <a:r>
              <a:rPr dirty="0" sz="1050" spc="-10">
                <a:latin typeface="宋体"/>
                <a:cs typeface="宋体"/>
              </a:rPr>
              <a:t>迎</a:t>
            </a:r>
            <a:r>
              <a:rPr dirty="0" sz="1050" spc="5">
                <a:latin typeface="宋体"/>
                <a:cs typeface="宋体"/>
              </a:rPr>
              <a:t>大</a:t>
            </a:r>
            <a:r>
              <a:rPr dirty="0" sz="1050" spc="-10">
                <a:latin typeface="宋体"/>
                <a:cs typeface="宋体"/>
              </a:rPr>
              <a:t>家</a:t>
            </a:r>
            <a:r>
              <a:rPr dirty="0" sz="1050" spc="5">
                <a:latin typeface="宋体"/>
                <a:cs typeface="宋体"/>
              </a:rPr>
              <a:t>试</a:t>
            </a:r>
            <a:r>
              <a:rPr dirty="0" sz="1050" spc="-10">
                <a:latin typeface="宋体"/>
                <a:cs typeface="宋体"/>
              </a:rPr>
              <a:t>用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宋体"/>
              <a:cs typeface="宋体"/>
            </a:endParaRPr>
          </a:p>
          <a:p>
            <a:pPr marL="160020" indent="-147955">
              <a:lnSpc>
                <a:spcPct val="100000"/>
              </a:lnSpc>
              <a:buFont typeface="Verdana"/>
              <a:buAutoNum type="arabicPeriod" startAt="8"/>
              <a:tabLst>
                <a:tab pos="160655" algn="l"/>
              </a:tabLst>
            </a:pPr>
            <a:r>
              <a:rPr dirty="0" sz="1050" spc="-10">
                <a:latin typeface="宋体"/>
                <a:cs typeface="宋体"/>
              </a:rPr>
              <a:t>世</a:t>
            </a:r>
            <a:r>
              <a:rPr dirty="0" sz="1050" spc="5">
                <a:latin typeface="宋体"/>
                <a:cs typeface="宋体"/>
              </a:rPr>
              <a:t>界</a:t>
            </a:r>
            <a:r>
              <a:rPr dirty="0" sz="1050" spc="-10">
                <a:latin typeface="宋体"/>
                <a:cs typeface="宋体"/>
              </a:rPr>
              <a:t>之</a:t>
            </a:r>
            <a:r>
              <a:rPr dirty="0" sz="1050" spc="5">
                <a:latin typeface="宋体"/>
                <a:cs typeface="宋体"/>
              </a:rPr>
              <a:t>窗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第</a:t>
            </a:r>
            <a:r>
              <a:rPr dirty="0" spc="-50"/>
              <a:t> </a:t>
            </a:r>
            <a:fld id="{81D60167-4931-47E6-BA6A-407CBD079E47}" type="slidenum">
              <a:rPr dirty="0" spc="-75">
                <a:latin typeface="Verdana"/>
                <a:cs typeface="Verdana"/>
              </a:rPr>
              <a:t>1</a:t>
            </a:fld>
            <a:r>
              <a:rPr dirty="0" spc="95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共</a:t>
            </a:r>
            <a:r>
              <a:rPr dirty="0" spc="-40"/>
              <a:t> </a:t>
            </a:r>
            <a:r>
              <a:rPr dirty="0" spc="-75">
                <a:latin typeface="Verdana"/>
                <a:cs typeface="Verdana"/>
              </a:rPr>
              <a:t>12</a:t>
            </a:r>
            <a:r>
              <a:rPr dirty="0" spc="80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515874"/>
            <a:ext cx="5361305" cy="61810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29209" indent="266700">
              <a:lnSpc>
                <a:spcPct val="108100"/>
              </a:lnSpc>
              <a:spcBef>
                <a:spcPts val="95"/>
              </a:spcBef>
            </a:pP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关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键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词：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顶好英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登录和注册的超级链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 ， </a:t>
            </a:r>
            <a:r>
              <a:rPr dirty="0" sz="1050" spc="-51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5">
                <a:latin typeface="宋体"/>
                <a:cs typeface="宋体"/>
              </a:rPr>
              <a:t>智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250"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常</a:t>
            </a:r>
            <a:r>
              <a:rPr dirty="0" sz="1050" spc="-5">
                <a:solidFill>
                  <a:srgbClr val="6F2F9F"/>
                </a:solidFill>
                <a:latin typeface="宋体"/>
                <a:cs typeface="宋体"/>
              </a:rPr>
              <a:t>见</a:t>
            </a:r>
            <a:r>
              <a:rPr dirty="0" sz="1050" spc="-265">
                <a:solidFill>
                  <a:srgbClr val="6F2F9F"/>
                </a:solidFill>
                <a:latin typeface="宋体"/>
                <a:cs typeface="宋体"/>
              </a:rPr>
              <a:t> </a:t>
            </a:r>
            <a:r>
              <a:rPr dirty="0" sz="1050" spc="-95">
                <a:solidFill>
                  <a:srgbClr val="6F2F9F"/>
                </a:solidFill>
                <a:latin typeface="Verdana"/>
                <a:cs typeface="Verdana"/>
              </a:rPr>
              <a:t>2</a:t>
            </a:r>
            <a:r>
              <a:rPr dirty="0" sz="1050" spc="-90">
                <a:solidFill>
                  <a:srgbClr val="6F2F9F"/>
                </a:solidFill>
                <a:latin typeface="Verdana"/>
                <a:cs typeface="Verdana"/>
              </a:rPr>
              <a:t>0</a:t>
            </a:r>
            <a:r>
              <a:rPr dirty="0" sz="1050" spc="-85">
                <a:solidFill>
                  <a:srgbClr val="6F2F9F"/>
                </a:solidFill>
                <a:latin typeface="Verdana"/>
                <a:cs typeface="Verdana"/>
              </a:rPr>
              <a:t> 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种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十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大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测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评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手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机浏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览器</a:t>
            </a:r>
            <a:r>
              <a:rPr dirty="0" sz="1050" spc="-235">
                <a:solidFill>
                  <a:srgbClr val="6F2F9F"/>
                </a:solidFill>
                <a:latin typeface="宋体"/>
                <a:cs typeface="宋体"/>
              </a:rPr>
              <a:t>，</a:t>
            </a:r>
            <a:r>
              <a:rPr dirty="0" u="dbl" sz="1050" spc="-9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10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最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佳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择</a:t>
            </a:r>
            <a:r>
              <a:rPr dirty="0" sz="1050" spc="-75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75">
                <a:solidFill>
                  <a:srgbClr val="00AF50"/>
                </a:solidFill>
                <a:latin typeface="Verdana"/>
                <a:cs typeface="Verdana"/>
              </a:rPr>
              <a:t>2021</a:t>
            </a:r>
            <a:r>
              <a:rPr dirty="0" sz="1050" spc="-105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月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日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00">
              <a:latin typeface="宋体"/>
              <a:cs typeface="宋体"/>
            </a:endParaRPr>
          </a:p>
          <a:p>
            <a:pPr marL="12700" marR="67310">
              <a:lnSpc>
                <a:spcPct val="123800"/>
              </a:lnSpc>
              <a:spcBef>
                <a:spcPts val="5"/>
              </a:spcBef>
            </a:pPr>
            <a:r>
              <a:rPr dirty="0" sz="1050" spc="-210">
                <a:latin typeface="Verdana"/>
                <a:cs typeface="Verdana"/>
              </a:rPr>
              <a:t>T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45">
                <a:latin typeface="Verdana"/>
                <a:cs typeface="Verdana"/>
              </a:rPr>
              <a:t>W</a:t>
            </a:r>
            <a:r>
              <a:rPr dirty="0" sz="1050" spc="55">
                <a:latin typeface="Verdana"/>
                <a:cs typeface="Verdana"/>
              </a:rPr>
              <a:t>o</a:t>
            </a:r>
            <a:r>
              <a:rPr dirty="0" sz="1050" spc="-130">
                <a:latin typeface="Verdana"/>
                <a:cs typeface="Verdana"/>
              </a:rPr>
              <a:t>r</a:t>
            </a:r>
            <a:r>
              <a:rPr dirty="0" sz="1050" spc="-75">
                <a:latin typeface="Verdana"/>
                <a:cs typeface="Verdana"/>
              </a:rPr>
              <a:t>l</a:t>
            </a:r>
            <a:r>
              <a:rPr dirty="0" sz="1050" spc="60">
                <a:latin typeface="Verdana"/>
                <a:cs typeface="Verdana"/>
              </a:rPr>
              <a:t>d</a:t>
            </a:r>
            <a:r>
              <a:rPr dirty="0" sz="1050" spc="-80">
                <a:latin typeface="Verdana"/>
                <a:cs typeface="Verdana"/>
              </a:rPr>
              <a:t> </a:t>
            </a:r>
            <a:r>
              <a:rPr dirty="0" sz="1050" spc="-125">
                <a:latin typeface="Verdana"/>
                <a:cs typeface="Verdana"/>
              </a:rPr>
              <a:t>B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10">
                <a:latin typeface="Verdana"/>
                <a:cs typeface="Verdana"/>
              </a:rPr>
              <a:t>w</a:t>
            </a:r>
            <a:r>
              <a:rPr dirty="0" sz="1050" spc="-145">
                <a:latin typeface="Verdana"/>
                <a:cs typeface="Verdana"/>
              </a:rPr>
              <a:t>s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35">
                <a:latin typeface="Verdana"/>
                <a:cs typeface="Verdana"/>
              </a:rPr>
              <a:t>r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世</a:t>
            </a:r>
            <a:r>
              <a:rPr dirty="0" sz="1050" spc="5">
                <a:latin typeface="宋体"/>
                <a:cs typeface="宋体"/>
              </a:rPr>
              <a:t>界</a:t>
            </a:r>
            <a:r>
              <a:rPr dirty="0" sz="1050" spc="-10">
                <a:latin typeface="宋体"/>
                <a:cs typeface="宋体"/>
              </a:rPr>
              <a:t>之</a:t>
            </a:r>
            <a:r>
              <a:rPr dirty="0" sz="1050" spc="5">
                <a:latin typeface="宋体"/>
                <a:cs typeface="宋体"/>
              </a:rPr>
              <a:t>窗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览器</a:t>
            </a:r>
            <a:r>
              <a:rPr dirty="0" sz="1050" spc="-7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这</a:t>
            </a:r>
            <a:r>
              <a:rPr dirty="0" sz="1050" spc="5">
                <a:latin typeface="宋体"/>
                <a:cs typeface="宋体"/>
              </a:rPr>
              <a:t>是</a:t>
            </a:r>
            <a:r>
              <a:rPr dirty="0" sz="1050" spc="-10">
                <a:latin typeface="宋体"/>
                <a:cs typeface="宋体"/>
              </a:rPr>
              <a:t>一</a:t>
            </a:r>
            <a:r>
              <a:rPr dirty="0" sz="1050" spc="5">
                <a:latin typeface="宋体"/>
                <a:cs typeface="宋体"/>
              </a:rPr>
              <a:t>款</a:t>
            </a:r>
            <a:r>
              <a:rPr dirty="0" sz="1050" spc="-10">
                <a:latin typeface="宋体"/>
                <a:cs typeface="宋体"/>
              </a:rPr>
              <a:t>小</a:t>
            </a:r>
            <a:r>
              <a:rPr dirty="0" sz="1050" spc="5">
                <a:latin typeface="宋体"/>
                <a:cs typeface="宋体"/>
              </a:rPr>
              <a:t>巧</a:t>
            </a:r>
            <a:r>
              <a:rPr dirty="0" sz="1050" spc="-10">
                <a:latin typeface="宋体"/>
                <a:cs typeface="宋体"/>
              </a:rPr>
              <a:t>快</a:t>
            </a:r>
            <a:r>
              <a:rPr dirty="0" sz="1050" spc="5">
                <a:latin typeface="宋体"/>
                <a:cs typeface="宋体"/>
              </a:rPr>
              <a:t>速</a:t>
            </a:r>
            <a:r>
              <a:rPr dirty="0" sz="1050" spc="-55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安</a:t>
            </a:r>
            <a:r>
              <a:rPr dirty="0" sz="1050" spc="5">
                <a:latin typeface="宋体"/>
                <a:cs typeface="宋体"/>
              </a:rPr>
              <a:t>全</a:t>
            </a:r>
            <a:r>
              <a:rPr dirty="0" sz="1050" spc="-10">
                <a:latin typeface="宋体"/>
                <a:cs typeface="宋体"/>
              </a:rPr>
              <a:t>稳</a:t>
            </a:r>
            <a:r>
              <a:rPr dirty="0" sz="1050" spc="5">
                <a:latin typeface="宋体"/>
                <a:cs typeface="宋体"/>
              </a:rPr>
              <a:t>定</a:t>
            </a:r>
            <a:r>
              <a:rPr dirty="0" sz="1050" spc="-55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功</a:t>
            </a:r>
            <a:r>
              <a:rPr dirty="0" sz="1050" spc="5">
                <a:latin typeface="宋体"/>
                <a:cs typeface="宋体"/>
              </a:rPr>
              <a:t>能</a:t>
            </a:r>
            <a:r>
              <a:rPr dirty="0" sz="1050" spc="-10">
                <a:latin typeface="宋体"/>
                <a:cs typeface="宋体"/>
              </a:rPr>
              <a:t>丰</a:t>
            </a:r>
            <a:r>
              <a:rPr dirty="0" sz="1050" spc="5">
                <a:latin typeface="宋体"/>
                <a:cs typeface="宋体"/>
              </a:rPr>
              <a:t>富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绿</a:t>
            </a:r>
            <a:r>
              <a:rPr dirty="0" sz="1050" spc="-10">
                <a:latin typeface="宋体"/>
                <a:cs typeface="宋体"/>
              </a:rPr>
              <a:t>色</a:t>
            </a:r>
            <a:r>
              <a:rPr dirty="0" sz="1050" spc="5">
                <a:latin typeface="宋体"/>
                <a:cs typeface="宋体"/>
              </a:rPr>
              <a:t>多</a:t>
            </a:r>
            <a:r>
              <a:rPr dirty="0" sz="1050" spc="-5">
                <a:latin typeface="宋体"/>
                <a:cs typeface="宋体"/>
              </a:rPr>
              <a:t>窗 </a:t>
            </a:r>
            <a:r>
              <a:rPr dirty="0" sz="1050" spc="-10">
                <a:latin typeface="宋体"/>
                <a:cs typeface="宋体"/>
              </a:rPr>
              <a:t>口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它</a:t>
            </a:r>
            <a:r>
              <a:rPr dirty="0" sz="1050" spc="-10">
                <a:latin typeface="宋体"/>
                <a:cs typeface="宋体"/>
              </a:rPr>
              <a:t>完</a:t>
            </a:r>
            <a:r>
              <a:rPr dirty="0" sz="1050" spc="5">
                <a:latin typeface="宋体"/>
                <a:cs typeface="宋体"/>
              </a:rPr>
              <a:t>全</a:t>
            </a:r>
            <a:r>
              <a:rPr dirty="0" sz="1050" spc="-10">
                <a:latin typeface="宋体"/>
                <a:cs typeface="宋体"/>
              </a:rPr>
              <a:t>免</a:t>
            </a:r>
            <a:r>
              <a:rPr dirty="0" sz="1050" spc="5">
                <a:latin typeface="宋体"/>
                <a:cs typeface="宋体"/>
              </a:rPr>
              <a:t>费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没</a:t>
            </a:r>
            <a:r>
              <a:rPr dirty="0" sz="1050" spc="-10">
                <a:latin typeface="宋体"/>
                <a:cs typeface="宋体"/>
              </a:rPr>
              <a:t>有</a:t>
            </a:r>
            <a:r>
              <a:rPr dirty="0" sz="1050" spc="5">
                <a:latin typeface="宋体"/>
                <a:cs typeface="宋体"/>
              </a:rPr>
              <a:t>任</a:t>
            </a:r>
            <a:r>
              <a:rPr dirty="0" sz="1050" spc="-10">
                <a:latin typeface="宋体"/>
                <a:cs typeface="宋体"/>
              </a:rPr>
              <a:t>何</a:t>
            </a:r>
            <a:r>
              <a:rPr dirty="0" sz="1050" spc="5">
                <a:latin typeface="宋体"/>
                <a:cs typeface="宋体"/>
              </a:rPr>
              <a:t>功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限</a:t>
            </a:r>
            <a:r>
              <a:rPr dirty="0" sz="1050" spc="-10">
                <a:latin typeface="宋体"/>
                <a:cs typeface="宋体"/>
              </a:rPr>
              <a:t>制</a:t>
            </a:r>
            <a:r>
              <a:rPr dirty="0" sz="1050" spc="5">
                <a:latin typeface="宋体"/>
                <a:cs typeface="宋体"/>
              </a:rPr>
              <a:t>。</a:t>
            </a:r>
            <a:r>
              <a:rPr dirty="0" sz="1050" spc="-35">
                <a:latin typeface="Verdana"/>
                <a:cs typeface="Verdana"/>
              </a:rPr>
              <a:t>·</a:t>
            </a:r>
            <a:r>
              <a:rPr dirty="0" sz="1050" spc="-8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全</a:t>
            </a:r>
            <a:r>
              <a:rPr dirty="0" sz="1050" spc="5">
                <a:latin typeface="宋体"/>
                <a:cs typeface="宋体"/>
              </a:rPr>
              <a:t>新</a:t>
            </a:r>
            <a:r>
              <a:rPr dirty="0" sz="1050" spc="-10">
                <a:latin typeface="宋体"/>
                <a:cs typeface="宋体"/>
              </a:rPr>
              <a:t>安</a:t>
            </a:r>
            <a:r>
              <a:rPr dirty="0" sz="1050" spc="5">
                <a:latin typeface="宋体"/>
                <a:cs typeface="宋体"/>
              </a:rPr>
              <a:t>装</a:t>
            </a:r>
            <a:r>
              <a:rPr dirty="0" sz="1050" spc="-10">
                <a:latin typeface="宋体"/>
                <a:cs typeface="宋体"/>
              </a:rPr>
              <a:t>程</a:t>
            </a:r>
            <a:r>
              <a:rPr dirty="0" sz="1050" spc="5">
                <a:latin typeface="宋体"/>
                <a:cs typeface="宋体"/>
              </a:rPr>
              <a:t>序，</a:t>
            </a:r>
            <a:r>
              <a:rPr dirty="0" sz="1050" spc="-90">
                <a:latin typeface="Verdana"/>
                <a:cs typeface="Verdana"/>
              </a:rPr>
              <a:t>1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秒</a:t>
            </a:r>
            <a:r>
              <a:rPr dirty="0" sz="1050" spc="5">
                <a:latin typeface="宋体"/>
                <a:cs typeface="宋体"/>
              </a:rPr>
              <a:t>安</a:t>
            </a:r>
            <a:r>
              <a:rPr dirty="0" sz="1050" spc="-5">
                <a:latin typeface="宋体"/>
                <a:cs typeface="宋体"/>
              </a:rPr>
              <a:t>装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1050" spc="-95">
                <a:latin typeface="Verdana"/>
                <a:cs typeface="Verdana"/>
              </a:rPr>
              <a:t>9</a:t>
            </a:r>
            <a:r>
              <a:rPr dirty="0" sz="1050" spc="-95">
                <a:latin typeface="Verdana"/>
                <a:cs typeface="Verdana"/>
              </a:rPr>
              <a:t>.</a:t>
            </a:r>
            <a:r>
              <a:rPr dirty="0" sz="1050" spc="-75">
                <a:latin typeface="Verdana"/>
                <a:cs typeface="Verdana"/>
              </a:rPr>
              <a:t> </a:t>
            </a:r>
            <a:r>
              <a:rPr dirty="0" sz="1050" spc="80">
                <a:latin typeface="Verdana"/>
                <a:cs typeface="Verdana"/>
              </a:rPr>
              <a:t>QQ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050">
              <a:latin typeface="宋体"/>
              <a:cs typeface="宋体"/>
            </a:endParaRPr>
          </a:p>
          <a:p>
            <a:pPr marL="12700" marR="66675">
              <a:lnSpc>
                <a:spcPct val="123800"/>
              </a:lnSpc>
            </a:pPr>
            <a:r>
              <a:rPr dirty="0" sz="1050" spc="80">
                <a:latin typeface="Verdana"/>
                <a:cs typeface="Verdana"/>
              </a:rPr>
              <a:t>QQ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是</a:t>
            </a:r>
            <a:r>
              <a:rPr dirty="0" sz="1050" spc="-10">
                <a:latin typeface="宋体"/>
                <a:cs typeface="宋体"/>
              </a:rPr>
              <a:t>由</a:t>
            </a:r>
            <a:r>
              <a:rPr dirty="0" sz="1050" spc="5">
                <a:latin typeface="宋体"/>
                <a:cs typeface="宋体"/>
              </a:rPr>
              <a:t>腾</a:t>
            </a:r>
            <a:r>
              <a:rPr dirty="0" sz="1050" spc="-10">
                <a:latin typeface="宋体"/>
                <a:cs typeface="宋体"/>
              </a:rPr>
              <a:t>讯</a:t>
            </a:r>
            <a:r>
              <a:rPr dirty="0" sz="1050" spc="5">
                <a:latin typeface="宋体"/>
                <a:cs typeface="宋体"/>
              </a:rPr>
              <a:t>公</a:t>
            </a:r>
            <a:r>
              <a:rPr dirty="0" sz="1050" spc="-10">
                <a:latin typeface="宋体"/>
                <a:cs typeface="宋体"/>
              </a:rPr>
              <a:t>司</a:t>
            </a:r>
            <a:r>
              <a:rPr dirty="0" sz="1050" spc="5">
                <a:latin typeface="宋体"/>
                <a:cs typeface="宋体"/>
              </a:rPr>
              <a:t>自</a:t>
            </a:r>
            <a:r>
              <a:rPr dirty="0" sz="1050" spc="-10">
                <a:latin typeface="宋体"/>
                <a:cs typeface="宋体"/>
              </a:rPr>
              <a:t>主</a:t>
            </a:r>
            <a:r>
              <a:rPr dirty="0" sz="1050" spc="5">
                <a:latin typeface="宋体"/>
                <a:cs typeface="宋体"/>
              </a:rPr>
              <a:t>研</a:t>
            </a:r>
            <a:r>
              <a:rPr dirty="0" sz="1050" spc="-10">
                <a:latin typeface="宋体"/>
                <a:cs typeface="宋体"/>
              </a:rPr>
              <a:t>发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新</a:t>
            </a:r>
            <a:r>
              <a:rPr dirty="0" sz="1050" spc="5">
                <a:latin typeface="宋体"/>
                <a:cs typeface="宋体"/>
              </a:rPr>
              <a:t>一</a:t>
            </a:r>
            <a:r>
              <a:rPr dirty="0" sz="1050" spc="-10">
                <a:latin typeface="宋体"/>
                <a:cs typeface="宋体"/>
              </a:rPr>
              <a:t>代</a:t>
            </a:r>
            <a:r>
              <a:rPr dirty="0" sz="1050" spc="5">
                <a:latin typeface="宋体"/>
                <a:cs typeface="宋体"/>
              </a:rPr>
              <a:t>免</a:t>
            </a:r>
            <a:r>
              <a:rPr dirty="0" sz="1050" spc="-10">
                <a:latin typeface="宋体"/>
                <a:cs typeface="宋体"/>
              </a:rPr>
              <a:t>费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10">
                <a:latin typeface="宋体"/>
                <a:cs typeface="宋体"/>
              </a:rPr>
              <a:t>。</a:t>
            </a:r>
            <a:r>
              <a:rPr dirty="0" sz="1050" spc="5">
                <a:latin typeface="宋体"/>
                <a:cs typeface="宋体"/>
              </a:rPr>
              <a:t>腾</a:t>
            </a:r>
            <a:r>
              <a:rPr dirty="0" sz="1050" spc="-10">
                <a:latin typeface="宋体"/>
                <a:cs typeface="宋体"/>
              </a:rPr>
              <a:t>讯</a:t>
            </a:r>
            <a:r>
              <a:rPr dirty="0" sz="1050" spc="5">
                <a:latin typeface="宋体"/>
                <a:cs typeface="宋体"/>
              </a:rPr>
              <a:t>公</a:t>
            </a:r>
            <a:r>
              <a:rPr dirty="0" sz="1050" spc="-10">
                <a:latin typeface="宋体"/>
                <a:cs typeface="宋体"/>
              </a:rPr>
              <a:t>司</a:t>
            </a:r>
            <a:r>
              <a:rPr dirty="0" sz="1050" spc="5">
                <a:latin typeface="宋体"/>
                <a:cs typeface="宋体"/>
              </a:rPr>
              <a:t>官</a:t>
            </a:r>
            <a:r>
              <a:rPr dirty="0" sz="1050" spc="-10">
                <a:latin typeface="宋体"/>
                <a:cs typeface="宋体"/>
              </a:rPr>
              <a:t>方</a:t>
            </a:r>
            <a:r>
              <a:rPr dirty="0" sz="1050" spc="5">
                <a:latin typeface="宋体"/>
                <a:cs typeface="宋体"/>
              </a:rPr>
              <a:t>介</a:t>
            </a:r>
            <a:r>
              <a:rPr dirty="0" sz="1050" spc="-10">
                <a:latin typeface="宋体"/>
                <a:cs typeface="宋体"/>
              </a:rPr>
              <a:t>绍</a:t>
            </a:r>
            <a:r>
              <a:rPr dirty="0" sz="1050" spc="-5">
                <a:latin typeface="宋体"/>
                <a:cs typeface="宋体"/>
              </a:rPr>
              <a:t>说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80">
                <a:latin typeface="Verdana"/>
                <a:cs typeface="Verdana"/>
              </a:rPr>
              <a:t>QQ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 </a:t>
            </a:r>
            <a:r>
              <a:rPr dirty="0" sz="1050" spc="-10">
                <a:latin typeface="宋体"/>
                <a:cs typeface="宋体"/>
              </a:rPr>
              <a:t>是</a:t>
            </a:r>
            <a:r>
              <a:rPr dirty="0" sz="1050" spc="5">
                <a:latin typeface="宋体"/>
                <a:cs typeface="宋体"/>
              </a:rPr>
              <a:t>更</a:t>
            </a:r>
            <a:r>
              <a:rPr dirty="0" sz="1050" spc="-10">
                <a:latin typeface="宋体"/>
                <a:cs typeface="宋体"/>
              </a:rPr>
              <a:t>快</a:t>
            </a:r>
            <a:r>
              <a:rPr dirty="0" sz="1050" spc="-9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更</a:t>
            </a:r>
            <a:r>
              <a:rPr dirty="0" sz="1050" spc="5">
                <a:latin typeface="宋体"/>
                <a:cs typeface="宋体"/>
              </a:rPr>
              <a:t>方</a:t>
            </a:r>
            <a:r>
              <a:rPr dirty="0" sz="1050" spc="-10">
                <a:latin typeface="宋体"/>
                <a:cs typeface="宋体"/>
              </a:rPr>
              <a:t>便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新</a:t>
            </a:r>
            <a:r>
              <a:rPr dirty="0" sz="1050" spc="5">
                <a:latin typeface="宋体"/>
                <a:cs typeface="宋体"/>
              </a:rPr>
              <a:t>一</a:t>
            </a:r>
            <a:r>
              <a:rPr dirty="0" sz="1050" spc="-10">
                <a:latin typeface="宋体"/>
                <a:cs typeface="宋体"/>
              </a:rPr>
              <a:t>代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90">
                <a:latin typeface="宋体"/>
                <a:cs typeface="宋体"/>
              </a:rPr>
              <a:t>。</a:t>
            </a:r>
            <a:r>
              <a:rPr dirty="0" sz="1050" spc="-10">
                <a:latin typeface="宋体"/>
                <a:cs typeface="宋体"/>
              </a:rPr>
              <a:t>它</a:t>
            </a:r>
            <a:r>
              <a:rPr dirty="0" sz="1050" spc="5">
                <a:latin typeface="宋体"/>
                <a:cs typeface="宋体"/>
              </a:rPr>
              <a:t>不</a:t>
            </a:r>
            <a:r>
              <a:rPr dirty="0" sz="1050" spc="-10">
                <a:latin typeface="宋体"/>
                <a:cs typeface="宋体"/>
              </a:rPr>
              <a:t>仅</a:t>
            </a:r>
            <a:r>
              <a:rPr dirty="0" sz="1050" spc="5">
                <a:latin typeface="宋体"/>
                <a:cs typeface="宋体"/>
              </a:rPr>
              <a:t>软</a:t>
            </a:r>
            <a:r>
              <a:rPr dirty="0" sz="1050" spc="-10">
                <a:latin typeface="宋体"/>
                <a:cs typeface="宋体"/>
              </a:rPr>
              <a:t>件</a:t>
            </a:r>
            <a:r>
              <a:rPr dirty="0" sz="1050" spc="5">
                <a:latin typeface="宋体"/>
                <a:cs typeface="宋体"/>
              </a:rPr>
              <a:t>体</a:t>
            </a:r>
            <a:r>
              <a:rPr dirty="0" sz="1050" spc="-10">
                <a:latin typeface="宋体"/>
                <a:cs typeface="宋体"/>
              </a:rPr>
              <a:t>积</a:t>
            </a:r>
            <a:r>
              <a:rPr dirty="0" sz="1050" spc="5">
                <a:latin typeface="宋体"/>
                <a:cs typeface="宋体"/>
              </a:rPr>
              <a:t>小</a:t>
            </a:r>
            <a:r>
              <a:rPr dirty="0" sz="1050" spc="-10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上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速</a:t>
            </a:r>
            <a:r>
              <a:rPr dirty="0" sz="1050" spc="5">
                <a:latin typeface="宋体"/>
                <a:cs typeface="宋体"/>
              </a:rPr>
              <a:t>度快</a:t>
            </a:r>
            <a:r>
              <a:rPr dirty="0" sz="1050" spc="-105">
                <a:latin typeface="宋体"/>
                <a:cs typeface="宋体"/>
              </a:rPr>
              <a:t>。</a:t>
            </a:r>
            <a:r>
              <a:rPr dirty="0" sz="1050" spc="-10">
                <a:latin typeface="宋体"/>
                <a:cs typeface="宋体"/>
              </a:rPr>
              <a:t>通</a:t>
            </a:r>
            <a:r>
              <a:rPr dirty="0" sz="1050" spc="5">
                <a:latin typeface="宋体"/>
                <a:cs typeface="宋体"/>
              </a:rPr>
              <a:t>过</a:t>
            </a:r>
            <a:r>
              <a:rPr dirty="0" sz="1050" spc="-10">
                <a:latin typeface="宋体"/>
                <a:cs typeface="宋体"/>
              </a:rPr>
              <a:t>多</a:t>
            </a:r>
            <a:r>
              <a:rPr dirty="0" sz="1050" spc="5">
                <a:latin typeface="宋体"/>
                <a:cs typeface="宋体"/>
              </a:rPr>
              <a:t>项</a:t>
            </a:r>
            <a:r>
              <a:rPr dirty="0" sz="1050" spc="-10">
                <a:latin typeface="宋体"/>
                <a:cs typeface="宋体"/>
              </a:rPr>
              <a:t>领</a:t>
            </a:r>
            <a:r>
              <a:rPr dirty="0" sz="1050" spc="5">
                <a:latin typeface="宋体"/>
                <a:cs typeface="宋体"/>
              </a:rPr>
              <a:t>先</a:t>
            </a:r>
            <a:r>
              <a:rPr dirty="0" sz="1050" spc="-10">
                <a:latin typeface="宋体"/>
                <a:cs typeface="宋体"/>
              </a:rPr>
              <a:t>技</a:t>
            </a:r>
            <a:r>
              <a:rPr dirty="0" sz="1050" spc="5">
                <a:latin typeface="宋体"/>
                <a:cs typeface="宋体"/>
              </a:rPr>
              <a:t>术</a:t>
            </a:r>
            <a:r>
              <a:rPr dirty="0" sz="1050" spc="-90">
                <a:latin typeface="宋体"/>
                <a:cs typeface="宋体"/>
              </a:rPr>
              <a:t>，</a:t>
            </a:r>
            <a:r>
              <a:rPr dirty="0" sz="1050" spc="-5">
                <a:latin typeface="宋体"/>
                <a:cs typeface="宋体"/>
              </a:rPr>
              <a:t>让 </a:t>
            </a:r>
            <a:r>
              <a:rPr dirty="0" sz="1050" spc="-10">
                <a:latin typeface="宋体"/>
                <a:cs typeface="宋体"/>
              </a:rPr>
              <a:t>上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效</a:t>
            </a:r>
            <a:r>
              <a:rPr dirty="0" sz="1050" spc="-10">
                <a:latin typeface="宋体"/>
                <a:cs typeface="宋体"/>
              </a:rPr>
              <a:t>果</a:t>
            </a:r>
            <a:r>
              <a:rPr dirty="0" sz="1050" spc="5">
                <a:latin typeface="宋体"/>
                <a:cs typeface="宋体"/>
              </a:rPr>
              <a:t>更</a:t>
            </a:r>
            <a:r>
              <a:rPr dirty="0" sz="1050" spc="-10">
                <a:latin typeface="宋体"/>
                <a:cs typeface="宋体"/>
              </a:rPr>
              <a:t>佳</a:t>
            </a:r>
            <a:r>
              <a:rPr dirty="0" sz="1050" spc="-35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流</a:t>
            </a:r>
            <a:r>
              <a:rPr dirty="0" sz="1050" spc="5">
                <a:latin typeface="宋体"/>
                <a:cs typeface="宋体"/>
              </a:rPr>
              <a:t>量</a:t>
            </a:r>
            <a:r>
              <a:rPr dirty="0" sz="1050" spc="-10">
                <a:latin typeface="宋体"/>
                <a:cs typeface="宋体"/>
              </a:rPr>
              <a:t>费</a:t>
            </a:r>
            <a:r>
              <a:rPr dirty="0" sz="1050" spc="5">
                <a:latin typeface="宋体"/>
                <a:cs typeface="宋体"/>
              </a:rPr>
              <a:t>用</a:t>
            </a:r>
            <a:r>
              <a:rPr dirty="0" sz="1050" spc="-10">
                <a:latin typeface="宋体"/>
                <a:cs typeface="宋体"/>
              </a:rPr>
              <a:t>更</a:t>
            </a:r>
            <a:r>
              <a:rPr dirty="0" sz="1050" spc="5">
                <a:latin typeface="宋体"/>
                <a:cs typeface="宋体"/>
              </a:rPr>
              <a:t>少</a:t>
            </a:r>
            <a:r>
              <a:rPr dirty="0" sz="1050" spc="-34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在</a:t>
            </a:r>
            <a:r>
              <a:rPr dirty="0" sz="1050" spc="5">
                <a:latin typeface="宋体"/>
                <a:cs typeface="宋体"/>
              </a:rPr>
              <a:t>获</a:t>
            </a:r>
            <a:r>
              <a:rPr dirty="0" sz="1050" spc="-10">
                <a:latin typeface="宋体"/>
                <a:cs typeface="宋体"/>
              </a:rPr>
              <a:t>得</a:t>
            </a:r>
            <a:r>
              <a:rPr dirty="0" sz="1050" spc="5">
                <a:latin typeface="宋体"/>
                <a:cs typeface="宋体"/>
              </a:rPr>
              <a:t>最</a:t>
            </a:r>
            <a:r>
              <a:rPr dirty="0" sz="1050" spc="-10">
                <a:latin typeface="宋体"/>
                <a:cs typeface="宋体"/>
              </a:rPr>
              <a:t>佳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上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体</a:t>
            </a:r>
            <a:r>
              <a:rPr dirty="0" sz="1050" spc="5">
                <a:latin typeface="宋体"/>
                <a:cs typeface="宋体"/>
              </a:rPr>
              <a:t>验</a:t>
            </a:r>
            <a:r>
              <a:rPr dirty="0" sz="1050" spc="-355">
                <a:latin typeface="宋体"/>
                <a:cs typeface="宋体"/>
              </a:rPr>
              <a:t>。</a:t>
            </a:r>
            <a:r>
              <a:rPr dirty="0" sz="1050" spc="80">
                <a:latin typeface="Verdana"/>
                <a:cs typeface="Verdana"/>
              </a:rPr>
              <a:t>QQ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6</a:t>
            </a:r>
            <a:r>
              <a:rPr dirty="0" sz="1050" spc="-100">
                <a:latin typeface="Verdana"/>
                <a:cs typeface="Verdana"/>
              </a:rPr>
              <a:t>.</a:t>
            </a:r>
            <a:r>
              <a:rPr dirty="0" sz="1050" spc="-85">
                <a:latin typeface="Verdana"/>
                <a:cs typeface="Verdana"/>
              </a:rPr>
              <a:t>1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65">
                <a:latin typeface="Verdana"/>
                <a:cs typeface="Verdana"/>
              </a:rPr>
              <a:t> </a:t>
            </a:r>
            <a:r>
              <a:rPr dirty="0" sz="1050" spc="-95">
                <a:latin typeface="Verdana"/>
                <a:cs typeface="Verdana"/>
              </a:rPr>
              <a:t>20</a:t>
            </a:r>
            <a:r>
              <a:rPr dirty="0" sz="1050" spc="-85">
                <a:latin typeface="Verdana"/>
                <a:cs typeface="Verdana"/>
              </a:rPr>
              <a:t>1</a:t>
            </a:r>
            <a:r>
              <a:rPr dirty="0" sz="1050" spc="-95">
                <a:latin typeface="Verdana"/>
                <a:cs typeface="Verdana"/>
              </a:rPr>
              <a:t>2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-85">
                <a:latin typeface="Verdana"/>
                <a:cs typeface="Verdana"/>
              </a:rPr>
              <a:t>0</a:t>
            </a:r>
            <a:r>
              <a:rPr dirty="0" sz="1050" spc="-95">
                <a:latin typeface="Verdana"/>
                <a:cs typeface="Verdana"/>
              </a:rPr>
              <a:t>5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-85">
                <a:latin typeface="Verdana"/>
                <a:cs typeface="Verdana"/>
              </a:rPr>
              <a:t>2</a:t>
            </a:r>
            <a:r>
              <a:rPr dirty="0" sz="1050" spc="-70">
                <a:latin typeface="Verdana"/>
                <a:cs typeface="Verdana"/>
              </a:rPr>
              <a:t>4 </a:t>
            </a:r>
            <a:r>
              <a:rPr dirty="0" sz="1050" spc="-10">
                <a:latin typeface="宋体"/>
                <a:cs typeface="宋体"/>
              </a:rPr>
              <a:t>搭</a:t>
            </a:r>
            <a:r>
              <a:rPr dirty="0" sz="1050" spc="5">
                <a:latin typeface="宋体"/>
                <a:cs typeface="宋体"/>
              </a:rPr>
              <a:t>载</a:t>
            </a:r>
            <a:r>
              <a:rPr dirty="0" sz="1050" spc="-10">
                <a:latin typeface="宋体"/>
                <a:cs typeface="宋体"/>
              </a:rPr>
              <a:t>最</a:t>
            </a:r>
            <a:r>
              <a:rPr dirty="0" sz="1050" spc="-5">
                <a:latin typeface="宋体"/>
                <a:cs typeface="宋体"/>
              </a:rPr>
              <a:t>新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55">
                <a:latin typeface="Verdana"/>
                <a:cs typeface="Verdana"/>
              </a:rPr>
              <a:t>W</a:t>
            </a:r>
            <a:r>
              <a:rPr dirty="0" sz="1050" spc="65">
                <a:latin typeface="Verdana"/>
                <a:cs typeface="Verdana"/>
              </a:rPr>
              <a:t>e</a:t>
            </a:r>
            <a:r>
              <a:rPr dirty="0" sz="1050" spc="60">
                <a:latin typeface="Verdana"/>
                <a:cs typeface="Verdana"/>
              </a:rPr>
              <a:t>b</a:t>
            </a:r>
            <a:r>
              <a:rPr dirty="0" sz="1050" spc="-100">
                <a:latin typeface="Verdana"/>
                <a:cs typeface="Verdana"/>
              </a:rPr>
              <a:t>k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60">
                <a:latin typeface="Verdana"/>
                <a:cs typeface="Verdana"/>
              </a:rPr>
              <a:t>t</a:t>
            </a:r>
            <a:r>
              <a:rPr dirty="0" sz="1050" spc="-114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内</a:t>
            </a:r>
            <a:r>
              <a:rPr dirty="0" sz="1050" spc="-5">
                <a:latin typeface="宋体"/>
                <a:cs typeface="宋体"/>
              </a:rPr>
              <a:t>核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2</a:t>
            </a:r>
            <a:r>
              <a:rPr dirty="0" sz="1050" spc="-90">
                <a:latin typeface="Verdana"/>
                <a:cs typeface="Verdana"/>
              </a:rPr>
              <a:t>0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本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网</a:t>
            </a:r>
            <a:r>
              <a:rPr dirty="0" sz="1050" spc="-10">
                <a:latin typeface="宋体"/>
                <a:cs typeface="宋体"/>
              </a:rPr>
              <a:t>页</a:t>
            </a:r>
            <a:r>
              <a:rPr dirty="0" sz="1050" spc="5">
                <a:latin typeface="宋体"/>
                <a:cs typeface="宋体"/>
              </a:rPr>
              <a:t>加</a:t>
            </a:r>
            <a:r>
              <a:rPr dirty="0" sz="1050" spc="-10">
                <a:latin typeface="宋体"/>
                <a:cs typeface="宋体"/>
              </a:rPr>
              <a:t>载</a:t>
            </a:r>
            <a:r>
              <a:rPr dirty="0" sz="1050" spc="5">
                <a:latin typeface="宋体"/>
                <a:cs typeface="宋体"/>
              </a:rPr>
              <a:t>速</a:t>
            </a:r>
            <a:r>
              <a:rPr dirty="0" sz="1050" spc="-10">
                <a:latin typeface="宋体"/>
                <a:cs typeface="宋体"/>
              </a:rPr>
              <a:t>度</a:t>
            </a:r>
            <a:r>
              <a:rPr dirty="0" sz="1050" spc="5">
                <a:latin typeface="宋体"/>
                <a:cs typeface="宋体"/>
              </a:rPr>
              <a:t>直</a:t>
            </a:r>
            <a:r>
              <a:rPr dirty="0" sz="1050" spc="-10">
                <a:latin typeface="宋体"/>
                <a:cs typeface="宋体"/>
              </a:rPr>
              <a:t>线</a:t>
            </a:r>
            <a:r>
              <a:rPr dirty="0" sz="1050" spc="5">
                <a:latin typeface="宋体"/>
                <a:cs typeface="宋体"/>
              </a:rPr>
              <a:t>飙</a:t>
            </a:r>
            <a:r>
              <a:rPr dirty="0" sz="1050" spc="-10">
                <a:latin typeface="宋体"/>
                <a:cs typeface="宋体"/>
              </a:rPr>
              <a:t>升</a:t>
            </a:r>
            <a:r>
              <a:rPr dirty="0" sz="1050" spc="-100">
                <a:latin typeface="Verdana"/>
                <a:cs typeface="Verdana"/>
              </a:rPr>
              <a:t>,</a:t>
            </a:r>
            <a:r>
              <a:rPr dirty="0" sz="1050" spc="-10">
                <a:latin typeface="宋体"/>
                <a:cs typeface="宋体"/>
              </a:rPr>
              <a:t>大</a:t>
            </a:r>
            <a:r>
              <a:rPr dirty="0" sz="1050" spc="5">
                <a:latin typeface="宋体"/>
                <a:cs typeface="宋体"/>
              </a:rPr>
              <a:t>幅</a:t>
            </a:r>
            <a:r>
              <a:rPr dirty="0" sz="1050" spc="-10">
                <a:latin typeface="宋体"/>
                <a:cs typeface="宋体"/>
              </a:rPr>
              <a:t>优</a:t>
            </a:r>
            <a:r>
              <a:rPr dirty="0" sz="1050" spc="5">
                <a:latin typeface="宋体"/>
                <a:cs typeface="宋体"/>
              </a:rPr>
              <a:t>化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页</a:t>
            </a:r>
            <a:r>
              <a:rPr dirty="0" sz="1050" spc="-10">
                <a:latin typeface="宋体"/>
                <a:cs typeface="宋体"/>
              </a:rPr>
              <a:t>兼</a:t>
            </a:r>
            <a:r>
              <a:rPr dirty="0" sz="1050" spc="5">
                <a:latin typeface="宋体"/>
                <a:cs typeface="宋体"/>
              </a:rPr>
              <a:t>容</a:t>
            </a:r>
            <a:r>
              <a:rPr dirty="0" sz="1050" spc="-10">
                <a:latin typeface="宋体"/>
                <a:cs typeface="宋体"/>
              </a:rPr>
              <a:t>性</a:t>
            </a:r>
            <a:r>
              <a:rPr dirty="0" sz="1050" spc="5">
                <a:latin typeface="宋体"/>
                <a:cs typeface="宋体"/>
              </a:rPr>
              <a:t>、</a:t>
            </a:r>
            <a:r>
              <a:rPr dirty="0" sz="1050" spc="-10">
                <a:latin typeface="宋体"/>
                <a:cs typeface="宋体"/>
              </a:rPr>
              <a:t>稳</a:t>
            </a:r>
            <a:r>
              <a:rPr dirty="0" sz="1050" spc="5">
                <a:latin typeface="宋体"/>
                <a:cs typeface="宋体"/>
              </a:rPr>
              <a:t>定</a:t>
            </a:r>
            <a:r>
              <a:rPr dirty="0" sz="1050" spc="-10">
                <a:latin typeface="宋体"/>
                <a:cs typeface="宋体"/>
              </a:rPr>
              <a:t>性</a:t>
            </a:r>
            <a:r>
              <a:rPr dirty="0" sz="1050" spc="-5">
                <a:latin typeface="宋体"/>
                <a:cs typeface="宋体"/>
              </a:rPr>
              <a:t>，  </a:t>
            </a:r>
            <a:r>
              <a:rPr dirty="0" sz="1050" spc="-80">
                <a:latin typeface="Verdana"/>
                <a:cs typeface="Verdana"/>
              </a:rPr>
              <a:t>HTML5</a:t>
            </a:r>
            <a:r>
              <a:rPr dirty="0" sz="1050" spc="-114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得</a:t>
            </a:r>
            <a:r>
              <a:rPr dirty="0" sz="1050" spc="5">
                <a:latin typeface="宋体"/>
                <a:cs typeface="宋体"/>
              </a:rPr>
              <a:t>分</a:t>
            </a:r>
            <a:r>
              <a:rPr dirty="0" sz="1050" spc="-10">
                <a:latin typeface="宋体"/>
                <a:cs typeface="宋体"/>
              </a:rPr>
              <a:t>领</a:t>
            </a:r>
            <a:r>
              <a:rPr dirty="0" sz="1050" spc="5">
                <a:latin typeface="宋体"/>
                <a:cs typeface="宋体"/>
              </a:rPr>
              <a:t>跑</a:t>
            </a:r>
            <a:r>
              <a:rPr dirty="0" sz="1050" spc="-10">
                <a:latin typeface="宋体"/>
                <a:cs typeface="宋体"/>
              </a:rPr>
              <a:t>业</a:t>
            </a:r>
            <a:r>
              <a:rPr dirty="0" sz="1050" spc="-5">
                <a:latin typeface="宋体"/>
                <a:cs typeface="宋体"/>
              </a:rPr>
              <a:t>界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50">
              <a:latin typeface="宋体"/>
              <a:cs typeface="宋体"/>
            </a:endParaRPr>
          </a:p>
          <a:p>
            <a:pPr marL="12700" marR="62865">
              <a:lnSpc>
                <a:spcPct val="123800"/>
              </a:lnSpc>
            </a:pPr>
            <a:r>
              <a:rPr dirty="0" sz="1050" spc="5">
                <a:latin typeface="宋体"/>
                <a:cs typeface="宋体"/>
              </a:rPr>
              <a:t>一</a:t>
            </a:r>
            <a:r>
              <a:rPr dirty="0" sz="1050" spc="-10">
                <a:latin typeface="宋体"/>
                <a:cs typeface="宋体"/>
              </a:rPr>
              <a:t>般</a:t>
            </a:r>
            <a:r>
              <a:rPr dirty="0" sz="1050" spc="5">
                <a:latin typeface="宋体"/>
                <a:cs typeface="宋体"/>
              </a:rPr>
              <a:t>的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-55">
                <a:latin typeface="宋体"/>
                <a:cs typeface="宋体"/>
              </a:rPr>
              <a:t>站（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好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</a:t>
            </a:r>
            <a:r>
              <a:rPr dirty="0" sz="1050" spc="-55">
                <a:solidFill>
                  <a:srgbClr val="6F2F9F"/>
                </a:solidFill>
                <a:latin typeface="宋体"/>
                <a:cs typeface="宋体"/>
              </a:rPr>
              <a:t>】</a:t>
            </a:r>
            <a:r>
              <a:rPr dirty="0" sz="1050" spc="45">
                <a:solidFill>
                  <a:srgbClr val="6F2F9F"/>
                </a:solidFill>
                <a:latin typeface="Verdana"/>
                <a:cs typeface="Verdana"/>
              </a:rPr>
              <a:t>g</a:t>
            </a:r>
            <a:r>
              <a:rPr dirty="0" sz="1050" spc="40">
                <a:solidFill>
                  <a:srgbClr val="6F2F9F"/>
                </a:solidFill>
                <a:latin typeface="Verdana"/>
                <a:cs typeface="Verdana"/>
              </a:rPr>
              <a:t>oo</a:t>
            </a:r>
            <a:r>
              <a:rPr dirty="0" sz="1050" spc="60">
                <a:solidFill>
                  <a:srgbClr val="6F2F9F"/>
                </a:solidFill>
                <a:latin typeface="Verdana"/>
                <a:cs typeface="Verdana"/>
              </a:rPr>
              <a:t>d</a:t>
            </a:r>
            <a:r>
              <a:rPr dirty="0" sz="1050" spc="50">
                <a:solidFill>
                  <a:srgbClr val="6F2F9F"/>
                </a:solidFill>
                <a:latin typeface="Verdana"/>
                <a:cs typeface="Verdana"/>
              </a:rPr>
              <a:t>e</a:t>
            </a:r>
            <a:r>
              <a:rPr dirty="0" sz="1050" spc="-35">
                <a:solidFill>
                  <a:srgbClr val="6F2F9F"/>
                </a:solidFill>
                <a:latin typeface="Verdana"/>
                <a:cs typeface="Verdana"/>
              </a:rPr>
              <a:t>n</a:t>
            </a:r>
            <a:r>
              <a:rPr dirty="0" sz="1050" spc="45">
                <a:solidFill>
                  <a:srgbClr val="6F2F9F"/>
                </a:solidFill>
                <a:latin typeface="Verdana"/>
                <a:cs typeface="Verdana"/>
              </a:rPr>
              <a:t>g</a:t>
            </a:r>
            <a:r>
              <a:rPr dirty="0" sz="1050" spc="-75">
                <a:solidFill>
                  <a:srgbClr val="6F2F9F"/>
                </a:solidFill>
                <a:latin typeface="Verdana"/>
                <a:cs typeface="Verdana"/>
              </a:rPr>
              <a:t>li</a:t>
            </a:r>
            <a:r>
              <a:rPr dirty="0" sz="1050" spc="-145">
                <a:solidFill>
                  <a:srgbClr val="6F2F9F"/>
                </a:solidFill>
                <a:latin typeface="Verdana"/>
                <a:cs typeface="Verdana"/>
              </a:rPr>
              <a:t>s</a:t>
            </a:r>
            <a:r>
              <a:rPr dirty="0" sz="1050" spc="-35">
                <a:solidFill>
                  <a:srgbClr val="6F2F9F"/>
                </a:solidFill>
                <a:latin typeface="Verdana"/>
                <a:cs typeface="Verdana"/>
              </a:rPr>
              <a:t>h</a:t>
            </a:r>
            <a:r>
              <a:rPr dirty="0" sz="1050" spc="-110">
                <a:solidFill>
                  <a:srgbClr val="6F2F9F"/>
                </a:solidFill>
                <a:latin typeface="Verdana"/>
                <a:cs typeface="Verdana"/>
              </a:rPr>
              <a:t>.</a:t>
            </a:r>
            <a:r>
              <a:rPr dirty="0" sz="1050" spc="-55">
                <a:solidFill>
                  <a:srgbClr val="6F2F9F"/>
                </a:solidFill>
                <a:latin typeface="Verdana"/>
                <a:cs typeface="Verdana"/>
              </a:rPr>
              <a:t>t</a:t>
            </a:r>
            <a:r>
              <a:rPr dirty="0" sz="1050" spc="40">
                <a:solidFill>
                  <a:srgbClr val="6F2F9F"/>
                </a:solidFill>
                <a:latin typeface="Verdana"/>
                <a:cs typeface="Verdana"/>
              </a:rPr>
              <a:t>o</a:t>
            </a:r>
            <a:r>
              <a:rPr dirty="0" sz="1050" spc="60">
                <a:solidFill>
                  <a:srgbClr val="6F2F9F"/>
                </a:solidFill>
                <a:latin typeface="Verdana"/>
                <a:cs typeface="Verdana"/>
              </a:rPr>
              <a:t>p</a:t>
            </a:r>
            <a:r>
              <a:rPr dirty="0" sz="1050" spc="-85">
                <a:solidFill>
                  <a:srgbClr val="6F2F9F"/>
                </a:solidFill>
                <a:latin typeface="Verdana"/>
                <a:cs typeface="Verdana"/>
              </a:rPr>
              <a:t>.</a:t>
            </a:r>
            <a:r>
              <a:rPr dirty="0" sz="1050" spc="-70">
                <a:latin typeface="宋体"/>
                <a:cs typeface="宋体"/>
              </a:rPr>
              <a:t>）</a:t>
            </a:r>
            <a:r>
              <a:rPr dirty="0" sz="1050" spc="5">
                <a:latin typeface="宋体"/>
                <a:cs typeface="宋体"/>
              </a:rPr>
              <a:t>建</a:t>
            </a:r>
            <a:r>
              <a:rPr dirty="0" sz="1050" spc="-10">
                <a:latin typeface="宋体"/>
                <a:cs typeface="宋体"/>
              </a:rPr>
              <a:t>设</a:t>
            </a:r>
            <a:r>
              <a:rPr dirty="0" sz="1050" spc="5">
                <a:latin typeface="宋体"/>
                <a:cs typeface="宋体"/>
              </a:rPr>
              <a:t>开</a:t>
            </a:r>
            <a:r>
              <a:rPr dirty="0" sz="1050" spc="-10">
                <a:latin typeface="宋体"/>
                <a:cs typeface="宋体"/>
              </a:rPr>
              <a:t>发</a:t>
            </a:r>
            <a:r>
              <a:rPr dirty="0" sz="1050" spc="5">
                <a:latin typeface="宋体"/>
                <a:cs typeface="宋体"/>
              </a:rPr>
              <a:t>至少</a:t>
            </a:r>
            <a:r>
              <a:rPr dirty="0" sz="1050" spc="-10">
                <a:latin typeface="宋体"/>
                <a:cs typeface="宋体"/>
              </a:rPr>
              <a:t>会</a:t>
            </a:r>
            <a:r>
              <a:rPr dirty="0" sz="1050" spc="5">
                <a:latin typeface="宋体"/>
                <a:cs typeface="宋体"/>
              </a:rPr>
              <a:t>使</a:t>
            </a:r>
            <a:r>
              <a:rPr dirty="0" sz="1050" spc="-5">
                <a:latin typeface="宋体"/>
                <a:cs typeface="宋体"/>
              </a:rPr>
              <a:t>用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1</a:t>
            </a:r>
            <a:r>
              <a:rPr dirty="0" sz="1050" spc="-90">
                <a:latin typeface="Verdana"/>
                <a:cs typeface="Verdana"/>
              </a:rPr>
              <a:t>0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种</a:t>
            </a:r>
            <a:r>
              <a:rPr dirty="0" sz="1050" spc="-10">
                <a:latin typeface="宋体"/>
                <a:cs typeface="宋体"/>
              </a:rPr>
              <a:t>种</a:t>
            </a:r>
            <a:r>
              <a:rPr dirty="0" sz="1050" spc="5">
                <a:latin typeface="宋体"/>
                <a:cs typeface="宋体"/>
              </a:rPr>
              <a:t>浏</a:t>
            </a:r>
            <a:r>
              <a:rPr dirty="0" sz="1050" spc="-10">
                <a:latin typeface="宋体"/>
                <a:cs typeface="宋体"/>
              </a:rPr>
              <a:t>览</a:t>
            </a:r>
            <a:r>
              <a:rPr dirty="0" sz="1050" spc="5">
                <a:latin typeface="宋体"/>
                <a:cs typeface="宋体"/>
              </a:rPr>
              <a:t>器</a:t>
            </a:r>
            <a:r>
              <a:rPr dirty="0" sz="1050" spc="-55">
                <a:latin typeface="宋体"/>
                <a:cs typeface="宋体"/>
              </a:rPr>
              <a:t>，</a:t>
            </a:r>
            <a:r>
              <a:rPr dirty="0" sz="1050" spc="-5">
                <a:latin typeface="宋体"/>
                <a:cs typeface="宋体"/>
              </a:rPr>
              <a:t>分 </a:t>
            </a:r>
            <a:r>
              <a:rPr dirty="0" sz="1050" spc="-10">
                <a:latin typeface="宋体"/>
                <a:cs typeface="宋体"/>
              </a:rPr>
              <a:t>别</a:t>
            </a:r>
            <a:r>
              <a:rPr dirty="0" sz="1050" spc="-5">
                <a:latin typeface="宋体"/>
                <a:cs typeface="宋体"/>
              </a:rPr>
              <a:t>是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195">
                <a:latin typeface="Verdana"/>
                <a:cs typeface="Verdana"/>
              </a:rPr>
              <a:t>I</a:t>
            </a:r>
            <a:r>
              <a:rPr dirty="0" sz="1050" spc="-130">
                <a:latin typeface="Verdana"/>
                <a:cs typeface="Verdana"/>
              </a:rPr>
              <a:t>E</a:t>
            </a:r>
            <a:r>
              <a:rPr dirty="0" sz="1050" spc="5">
                <a:latin typeface="宋体"/>
                <a:cs typeface="宋体"/>
              </a:rPr>
              <a:t>、</a:t>
            </a:r>
            <a:r>
              <a:rPr dirty="0" sz="1050" spc="-105">
                <a:latin typeface="Verdana"/>
                <a:cs typeface="Verdana"/>
              </a:rPr>
              <a:t>F</a:t>
            </a:r>
            <a:r>
              <a:rPr dirty="0" sz="1050" spc="-75">
                <a:latin typeface="Verdana"/>
                <a:cs typeface="Verdana"/>
              </a:rPr>
              <a:t>i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50">
                <a:latin typeface="Verdana"/>
                <a:cs typeface="Verdana"/>
              </a:rPr>
              <a:t>f</a:t>
            </a:r>
            <a:r>
              <a:rPr dirty="0" sz="1050" spc="40">
                <a:latin typeface="Verdana"/>
                <a:cs typeface="Verdana"/>
              </a:rPr>
              <a:t>o</a:t>
            </a:r>
            <a:r>
              <a:rPr dirty="0" sz="1050" spc="-110">
                <a:latin typeface="Verdana"/>
                <a:cs typeface="Verdana"/>
              </a:rPr>
              <a:t>x</a:t>
            </a:r>
            <a:r>
              <a:rPr dirty="0" sz="1050" spc="-10">
                <a:latin typeface="宋体"/>
                <a:cs typeface="宋体"/>
              </a:rPr>
              <a:t>、</a:t>
            </a:r>
            <a:r>
              <a:rPr dirty="0" sz="1050" spc="80">
                <a:latin typeface="Verdana"/>
                <a:cs typeface="Verdana"/>
              </a:rPr>
              <a:t>O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50">
                <a:latin typeface="Verdana"/>
                <a:cs typeface="Verdana"/>
              </a:rPr>
              <a:t>e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80">
                <a:latin typeface="Verdana"/>
                <a:cs typeface="Verdana"/>
              </a:rPr>
              <a:t>a</a:t>
            </a:r>
            <a:r>
              <a:rPr dirty="0" sz="1050" spc="-9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以</a:t>
            </a:r>
            <a:r>
              <a:rPr dirty="0" sz="1050" spc="-5">
                <a:latin typeface="宋体"/>
                <a:cs typeface="宋体"/>
              </a:rPr>
              <a:t>及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36</a:t>
            </a:r>
            <a:r>
              <a:rPr dirty="0" sz="1050" spc="-90">
                <a:latin typeface="Verdana"/>
                <a:cs typeface="Verdana"/>
              </a:rPr>
              <a:t>0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10">
                <a:latin typeface="宋体"/>
                <a:cs typeface="宋体"/>
              </a:rPr>
              <a:t>器</a:t>
            </a:r>
            <a:r>
              <a:rPr dirty="0" sz="1050" spc="5">
                <a:latin typeface="宋体"/>
                <a:cs typeface="宋体"/>
              </a:rPr>
              <a:t>等</a:t>
            </a:r>
            <a:r>
              <a:rPr dirty="0" sz="1050" spc="-5"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 algn="just"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-10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3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85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3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手</a:t>
            </a:r>
            <a:r>
              <a:rPr dirty="0" sz="1050" spc="-5">
                <a:latin typeface="宋体"/>
                <a:cs typeface="宋体"/>
              </a:rPr>
              <a:t>机</a:t>
            </a:r>
            <a:endParaRPr sz="1050">
              <a:latin typeface="宋体"/>
              <a:cs typeface="宋体"/>
            </a:endParaRPr>
          </a:p>
          <a:p>
            <a:pPr algn="just" marL="12700" marR="17145">
              <a:lnSpc>
                <a:spcPct val="123800"/>
              </a:lnSpc>
            </a:pPr>
            <a:r>
              <a:rPr dirty="0" sz="1050" spc="-5">
                <a:latin typeface="宋体"/>
                <a:cs typeface="宋体"/>
              </a:rPr>
              <a:t>从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20</a:t>
            </a:r>
            <a:r>
              <a:rPr dirty="0" sz="1050" spc="-85">
                <a:latin typeface="Verdana"/>
                <a:cs typeface="Verdana"/>
              </a:rPr>
              <a:t>2</a:t>
            </a:r>
            <a:r>
              <a:rPr dirty="0" sz="1050" spc="-90">
                <a:latin typeface="Verdana"/>
                <a:cs typeface="Verdana"/>
              </a:rPr>
              <a:t>0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年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0">
                <a:latin typeface="Verdana"/>
                <a:cs typeface="Verdana"/>
              </a:rPr>
              <a:t>5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月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0">
                <a:latin typeface="Verdana"/>
                <a:cs typeface="Verdana"/>
              </a:rPr>
              <a:t>1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日</a:t>
            </a:r>
            <a:r>
              <a:rPr dirty="0" sz="1050" spc="-5">
                <a:latin typeface="宋体"/>
                <a:cs typeface="宋体"/>
              </a:rPr>
              <a:t>到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20</a:t>
            </a:r>
            <a:r>
              <a:rPr dirty="0" sz="1050" spc="-85">
                <a:latin typeface="Verdana"/>
                <a:cs typeface="Verdana"/>
              </a:rPr>
              <a:t>2</a:t>
            </a:r>
            <a:r>
              <a:rPr dirty="0" sz="1050" spc="-90">
                <a:latin typeface="Verdana"/>
                <a:cs typeface="Verdana"/>
              </a:rPr>
              <a:t>0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年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90">
                <a:latin typeface="Verdana"/>
                <a:cs typeface="Verdana"/>
              </a:rPr>
              <a:t>8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5">
                <a:latin typeface="宋体"/>
                <a:cs typeface="宋体"/>
              </a:rPr>
              <a:t>月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1</a:t>
            </a:r>
            <a:r>
              <a:rPr dirty="0" sz="1050" spc="-90">
                <a:latin typeface="Verdana"/>
                <a:cs typeface="Verdana"/>
              </a:rPr>
              <a:t>9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日</a:t>
            </a:r>
            <a:r>
              <a:rPr dirty="0" sz="1050" spc="-14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（</a:t>
            </a:r>
            <a:r>
              <a:rPr dirty="0" sz="1050" spc="5">
                <a:latin typeface="宋体"/>
                <a:cs typeface="宋体"/>
              </a:rPr>
              <a:t>购</a:t>
            </a:r>
            <a:r>
              <a:rPr dirty="0" sz="1050" spc="-10">
                <a:latin typeface="宋体"/>
                <a:cs typeface="宋体"/>
              </a:rPr>
              <a:t>买</a:t>
            </a:r>
            <a:r>
              <a:rPr dirty="0" sz="1050" spc="-70">
                <a:latin typeface="宋体"/>
                <a:cs typeface="宋体"/>
              </a:rPr>
              <a:t>）</a:t>
            </a:r>
            <a:r>
              <a:rPr dirty="0" sz="1050" spc="-100">
                <a:latin typeface="Verdana"/>
                <a:cs typeface="Verdana"/>
              </a:rPr>
              <a:t>(</a:t>
            </a:r>
            <a:r>
              <a:rPr dirty="0" sz="1050" spc="5">
                <a:latin typeface="宋体"/>
                <a:cs typeface="宋体"/>
              </a:rPr>
              <a:t>百</a:t>
            </a:r>
            <a:r>
              <a:rPr dirty="0" sz="1050" spc="-10">
                <a:latin typeface="宋体"/>
                <a:cs typeface="宋体"/>
              </a:rPr>
              <a:t>家</a:t>
            </a:r>
            <a:r>
              <a:rPr dirty="0" sz="1050" spc="5">
                <a:latin typeface="宋体"/>
                <a:cs typeface="宋体"/>
              </a:rPr>
              <a:t>云</a:t>
            </a:r>
            <a:r>
              <a:rPr dirty="0" sz="1050" spc="-80">
                <a:latin typeface="宋体"/>
                <a:cs typeface="宋体"/>
              </a:rPr>
              <a:t>）</a:t>
            </a:r>
            <a:r>
              <a:rPr dirty="0" sz="1050" spc="5">
                <a:latin typeface="宋体"/>
                <a:cs typeface="宋体"/>
              </a:rPr>
              <a:t>商家</a:t>
            </a:r>
            <a:r>
              <a:rPr dirty="0" sz="1050" spc="-10">
                <a:latin typeface="宋体"/>
                <a:cs typeface="宋体"/>
              </a:rPr>
              <a:t>空</a:t>
            </a:r>
            <a:r>
              <a:rPr dirty="0" sz="1050" spc="5">
                <a:latin typeface="宋体"/>
                <a:cs typeface="宋体"/>
              </a:rPr>
              <a:t>间商</a:t>
            </a:r>
            <a:r>
              <a:rPr dirty="0" sz="1050" spc="-130">
                <a:latin typeface="Verdana"/>
                <a:cs typeface="Verdana"/>
              </a:rPr>
              <a:t>---</a:t>
            </a:r>
            <a:r>
              <a:rPr dirty="0" sz="1050" spc="5">
                <a:latin typeface="宋体"/>
                <a:cs typeface="宋体"/>
              </a:rPr>
              <a:t>虚</a:t>
            </a:r>
            <a:r>
              <a:rPr dirty="0" sz="1050" spc="-10">
                <a:latin typeface="宋体"/>
                <a:cs typeface="宋体"/>
              </a:rPr>
              <a:t>拟</a:t>
            </a:r>
            <a:r>
              <a:rPr dirty="0" sz="1050" spc="5">
                <a:latin typeface="宋体"/>
                <a:cs typeface="宋体"/>
              </a:rPr>
              <a:t>空间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站</a:t>
            </a:r>
            <a:r>
              <a:rPr dirty="0" sz="1050" spc="-95">
                <a:latin typeface="Verdana"/>
                <a:cs typeface="Verdana"/>
              </a:rPr>
              <a:t>, </a:t>
            </a:r>
            <a:r>
              <a:rPr dirty="0" sz="1050" spc="-10">
                <a:latin typeface="宋体"/>
                <a:cs typeface="宋体"/>
              </a:rPr>
              <a:t>购</a:t>
            </a:r>
            <a:r>
              <a:rPr dirty="0" sz="1050" spc="5">
                <a:latin typeface="宋体"/>
                <a:cs typeface="宋体"/>
              </a:rPr>
              <a:t>买</a:t>
            </a:r>
            <a:r>
              <a:rPr dirty="0" sz="1050" spc="-10">
                <a:latin typeface="宋体"/>
                <a:cs typeface="宋体"/>
              </a:rPr>
              <a:t>域</a:t>
            </a:r>
            <a:r>
              <a:rPr dirty="0" sz="1050" spc="5">
                <a:latin typeface="宋体"/>
                <a:cs typeface="宋体"/>
              </a:rPr>
              <a:t>名</a:t>
            </a:r>
            <a:r>
              <a:rPr dirty="0" sz="1050" spc="-80">
                <a:latin typeface="宋体"/>
                <a:cs typeface="宋体"/>
              </a:rPr>
              <a:t>，</a:t>
            </a:r>
            <a:r>
              <a:rPr dirty="0" sz="1050" spc="-80">
                <a:latin typeface="Verdana"/>
                <a:cs typeface="Verdana"/>
                <a:hlinkClick r:id="rId2"/>
              </a:rPr>
              <a:t>www.goodenglish.top</a:t>
            </a:r>
            <a:r>
              <a:rPr dirty="0" sz="1050" spc="-80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【顶</a:t>
            </a:r>
            <a:r>
              <a:rPr dirty="0" sz="1050" spc="5">
                <a:latin typeface="宋体"/>
                <a:cs typeface="宋体"/>
              </a:rPr>
              <a:t>好</a:t>
            </a:r>
            <a:r>
              <a:rPr dirty="0" sz="1050" spc="-10">
                <a:latin typeface="宋体"/>
                <a:cs typeface="宋体"/>
              </a:rPr>
              <a:t>英</a:t>
            </a:r>
            <a:r>
              <a:rPr dirty="0" sz="1050" spc="5">
                <a:latin typeface="宋体"/>
                <a:cs typeface="宋体"/>
              </a:rPr>
              <a:t>语</a:t>
            </a:r>
            <a:r>
              <a:rPr dirty="0" sz="1050" spc="-10">
                <a:latin typeface="宋体"/>
                <a:cs typeface="宋体"/>
              </a:rPr>
              <a:t>学</a:t>
            </a:r>
            <a:r>
              <a:rPr dirty="0" sz="1050" spc="5">
                <a:latin typeface="宋体"/>
                <a:cs typeface="宋体"/>
              </a:rPr>
              <a:t>习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-475">
                <a:latin typeface="宋体"/>
                <a:cs typeface="宋体"/>
              </a:rPr>
              <a:t>】，</a:t>
            </a:r>
            <a:r>
              <a:rPr dirty="0" sz="1050" spc="-10">
                <a:latin typeface="宋体"/>
                <a:cs typeface="宋体"/>
              </a:rPr>
              <a:t>一</a:t>
            </a:r>
            <a:r>
              <a:rPr dirty="0" sz="1050" spc="5">
                <a:latin typeface="宋体"/>
                <a:cs typeface="宋体"/>
              </a:rPr>
              <a:t>级</a:t>
            </a:r>
            <a:r>
              <a:rPr dirty="0" sz="1050" spc="-10">
                <a:latin typeface="宋体"/>
                <a:cs typeface="宋体"/>
              </a:rPr>
              <a:t>域</a:t>
            </a:r>
            <a:r>
              <a:rPr dirty="0" sz="1050" spc="5">
                <a:latin typeface="宋体"/>
                <a:cs typeface="宋体"/>
              </a:rPr>
              <a:t>名</a:t>
            </a:r>
            <a:r>
              <a:rPr dirty="0" sz="1050" spc="-20">
                <a:latin typeface="Verdana"/>
                <a:cs typeface="Verdana"/>
              </a:rPr>
              <a:t>(www.goodenglish.top) </a:t>
            </a:r>
            <a:r>
              <a:rPr dirty="0" sz="1050" spc="-360">
                <a:latin typeface="Verdana"/>
                <a:cs typeface="Verdana"/>
              </a:rPr>
              <a:t> </a:t>
            </a:r>
            <a:r>
              <a:rPr dirty="0" sz="1050" spc="90">
                <a:latin typeface="宋体"/>
                <a:cs typeface="宋体"/>
              </a:rPr>
              <a:t>能</a:t>
            </a:r>
            <a:r>
              <a:rPr dirty="0" sz="1050" spc="100">
                <a:latin typeface="宋体"/>
                <a:cs typeface="宋体"/>
              </a:rPr>
              <a:t>够</a:t>
            </a:r>
            <a:r>
              <a:rPr dirty="0" sz="1050" spc="90">
                <a:latin typeface="宋体"/>
                <a:cs typeface="宋体"/>
              </a:rPr>
              <a:t>正</a:t>
            </a:r>
            <a:r>
              <a:rPr dirty="0" sz="1050" spc="100">
                <a:latin typeface="宋体"/>
                <a:cs typeface="宋体"/>
              </a:rPr>
              <a:t>常</a:t>
            </a:r>
            <a:r>
              <a:rPr dirty="0" sz="1050" spc="90">
                <a:latin typeface="宋体"/>
                <a:cs typeface="宋体"/>
              </a:rPr>
              <a:t>显</a:t>
            </a:r>
            <a:r>
              <a:rPr dirty="0" sz="1050" spc="100">
                <a:latin typeface="宋体"/>
                <a:cs typeface="宋体"/>
              </a:rPr>
              <a:t>示</a:t>
            </a:r>
            <a:r>
              <a:rPr dirty="0" sz="1050" spc="90">
                <a:latin typeface="宋体"/>
                <a:cs typeface="宋体"/>
              </a:rPr>
              <a:t>网</a:t>
            </a:r>
            <a:r>
              <a:rPr dirty="0" sz="1050" spc="100">
                <a:latin typeface="宋体"/>
                <a:cs typeface="宋体"/>
              </a:rPr>
              <a:t>站</a:t>
            </a:r>
            <a:r>
              <a:rPr dirty="0" sz="1050" spc="90">
                <a:latin typeface="宋体"/>
                <a:cs typeface="宋体"/>
              </a:rPr>
              <a:t>网</a:t>
            </a:r>
            <a:r>
              <a:rPr dirty="0" sz="1050" spc="100">
                <a:latin typeface="宋体"/>
                <a:cs typeface="宋体"/>
              </a:rPr>
              <a:t>页</a:t>
            </a:r>
            <a:r>
              <a:rPr dirty="0" sz="1050" spc="-5">
                <a:latin typeface="宋体"/>
                <a:cs typeface="宋体"/>
              </a:rPr>
              <a:t>，</a:t>
            </a:r>
            <a:r>
              <a:rPr dirty="0" sz="1050" spc="-430">
                <a:latin typeface="宋体"/>
                <a:cs typeface="宋体"/>
              </a:rPr>
              <a:t> </a:t>
            </a:r>
            <a:r>
              <a:rPr dirty="0" sz="1050" spc="100">
                <a:latin typeface="宋体"/>
                <a:cs typeface="宋体"/>
              </a:rPr>
              <a:t>但</a:t>
            </a:r>
            <a:r>
              <a:rPr dirty="0" sz="1050" spc="90">
                <a:latin typeface="宋体"/>
                <a:cs typeface="宋体"/>
              </a:rPr>
              <a:t>是</a:t>
            </a:r>
            <a:r>
              <a:rPr dirty="0" sz="1050" spc="-5">
                <a:latin typeface="宋体"/>
                <a:cs typeface="宋体"/>
              </a:rPr>
              <a:t>，</a:t>
            </a:r>
            <a:r>
              <a:rPr dirty="0" sz="1050" spc="-420">
                <a:latin typeface="宋体"/>
                <a:cs typeface="宋体"/>
              </a:rPr>
              <a:t> </a:t>
            </a:r>
            <a:r>
              <a:rPr dirty="0" sz="1050" spc="90">
                <a:latin typeface="宋体"/>
                <a:cs typeface="宋体"/>
              </a:rPr>
              <a:t>打</a:t>
            </a:r>
            <a:r>
              <a:rPr dirty="0" sz="1050" spc="-5">
                <a:latin typeface="宋体"/>
                <a:cs typeface="宋体"/>
              </a:rPr>
              <a:t>开</a:t>
            </a:r>
            <a:r>
              <a:rPr dirty="0" sz="1050" spc="-170">
                <a:latin typeface="宋体"/>
                <a:cs typeface="宋体"/>
              </a:rPr>
              <a:t> </a:t>
            </a:r>
            <a:r>
              <a:rPr dirty="0" sz="1050">
                <a:latin typeface="Verdana"/>
                <a:cs typeface="Verdana"/>
                <a:hlinkClick r:id="rId2"/>
              </a:rPr>
              <a:t>w</a:t>
            </a:r>
            <a:r>
              <a:rPr dirty="0" sz="1050" spc="10">
                <a:latin typeface="Verdana"/>
                <a:cs typeface="Verdana"/>
                <a:hlinkClick r:id="rId2"/>
              </a:rPr>
              <a:t>ww</a:t>
            </a:r>
            <a:r>
              <a:rPr dirty="0" sz="1050" spc="-100">
                <a:latin typeface="Verdana"/>
                <a:cs typeface="Verdana"/>
                <a:hlinkClick r:id="rId2"/>
              </a:rPr>
              <a:t>.</a:t>
            </a:r>
            <a:r>
              <a:rPr dirty="0" sz="1050" spc="45">
                <a:latin typeface="Verdana"/>
                <a:cs typeface="Verdana"/>
                <a:hlinkClick r:id="rId2"/>
              </a:rPr>
              <a:t>g</a:t>
            </a:r>
            <a:r>
              <a:rPr dirty="0" sz="1050" spc="40">
                <a:latin typeface="Verdana"/>
                <a:cs typeface="Verdana"/>
                <a:hlinkClick r:id="rId2"/>
              </a:rPr>
              <a:t>oo</a:t>
            </a:r>
            <a:r>
              <a:rPr dirty="0" sz="1050" spc="60">
                <a:latin typeface="Verdana"/>
                <a:cs typeface="Verdana"/>
                <a:hlinkClick r:id="rId2"/>
              </a:rPr>
              <a:t>d</a:t>
            </a:r>
            <a:r>
              <a:rPr dirty="0" sz="1050" spc="50">
                <a:latin typeface="Verdana"/>
                <a:cs typeface="Verdana"/>
                <a:hlinkClick r:id="rId2"/>
              </a:rPr>
              <a:t>e</a:t>
            </a:r>
            <a:r>
              <a:rPr dirty="0" sz="1050" spc="-20">
                <a:latin typeface="Verdana"/>
                <a:cs typeface="Verdana"/>
                <a:hlinkClick r:id="rId2"/>
              </a:rPr>
              <a:t>n</a:t>
            </a:r>
            <a:r>
              <a:rPr dirty="0" sz="1050" spc="45">
                <a:latin typeface="Verdana"/>
                <a:cs typeface="Verdana"/>
                <a:hlinkClick r:id="rId2"/>
              </a:rPr>
              <a:t>g</a:t>
            </a:r>
            <a:r>
              <a:rPr dirty="0" sz="1050" spc="-75">
                <a:latin typeface="Verdana"/>
                <a:cs typeface="Verdana"/>
                <a:hlinkClick r:id="rId2"/>
              </a:rPr>
              <a:t>l</a:t>
            </a:r>
            <a:r>
              <a:rPr dirty="0" sz="1050" spc="-90">
                <a:latin typeface="Verdana"/>
                <a:cs typeface="Verdana"/>
                <a:hlinkClick r:id="rId2"/>
              </a:rPr>
              <a:t>i</a:t>
            </a:r>
            <a:r>
              <a:rPr dirty="0" sz="1050" spc="-145">
                <a:latin typeface="Verdana"/>
                <a:cs typeface="Verdana"/>
                <a:hlinkClick r:id="rId2"/>
              </a:rPr>
              <a:t>s</a:t>
            </a:r>
            <a:r>
              <a:rPr dirty="0" sz="1050" spc="-35">
                <a:latin typeface="Verdana"/>
                <a:cs typeface="Verdana"/>
                <a:hlinkClick r:id="rId2"/>
              </a:rPr>
              <a:t>h</a:t>
            </a:r>
            <a:r>
              <a:rPr dirty="0" sz="1050" spc="-100">
                <a:latin typeface="Verdana"/>
                <a:cs typeface="Verdana"/>
                <a:hlinkClick r:id="rId2"/>
              </a:rPr>
              <a:t>.</a:t>
            </a:r>
            <a:r>
              <a:rPr dirty="0" sz="1050" spc="-55">
                <a:latin typeface="Verdana"/>
                <a:cs typeface="Verdana"/>
                <a:hlinkClick r:id="rId2"/>
              </a:rPr>
              <a:t>t</a:t>
            </a:r>
            <a:r>
              <a:rPr dirty="0" sz="1050" spc="40">
                <a:latin typeface="Verdana"/>
                <a:cs typeface="Verdana"/>
                <a:hlinkClick r:id="rId2"/>
              </a:rPr>
              <a:t>o</a:t>
            </a:r>
            <a:r>
              <a:rPr dirty="0" sz="1050" spc="55">
                <a:latin typeface="Verdana"/>
                <a:cs typeface="Verdana"/>
                <a:hlinkClick r:id="rId2"/>
              </a:rPr>
              <a:t>p</a:t>
            </a:r>
            <a:r>
              <a:rPr dirty="0" sz="1050" spc="-5">
                <a:latin typeface="Verdana"/>
                <a:cs typeface="Verdana"/>
                <a:hlinkClick r:id="rId2"/>
              </a:rPr>
              <a:t> </a:t>
            </a:r>
            <a:r>
              <a:rPr dirty="0" sz="1050" spc="90">
                <a:latin typeface="宋体"/>
                <a:cs typeface="宋体"/>
              </a:rPr>
              <a:t>登</a:t>
            </a:r>
            <a:r>
              <a:rPr dirty="0" sz="1050" spc="100">
                <a:latin typeface="宋体"/>
                <a:cs typeface="宋体"/>
              </a:rPr>
              <a:t>录</a:t>
            </a:r>
            <a:r>
              <a:rPr dirty="0" sz="1050" spc="90">
                <a:latin typeface="宋体"/>
                <a:cs typeface="宋体"/>
              </a:rPr>
              <a:t>和</a:t>
            </a:r>
            <a:r>
              <a:rPr dirty="0" sz="1050" spc="100">
                <a:latin typeface="宋体"/>
                <a:cs typeface="宋体"/>
              </a:rPr>
              <a:t>注</a:t>
            </a:r>
            <a:r>
              <a:rPr dirty="0" sz="1050" spc="90">
                <a:latin typeface="宋体"/>
                <a:cs typeface="宋体"/>
              </a:rPr>
              <a:t>册</a:t>
            </a:r>
            <a:r>
              <a:rPr dirty="0" sz="1050" spc="100">
                <a:latin typeface="宋体"/>
                <a:cs typeface="宋体"/>
              </a:rPr>
              <a:t>的</a:t>
            </a:r>
            <a:r>
              <a:rPr dirty="0" sz="1050" spc="90">
                <a:latin typeface="宋体"/>
                <a:cs typeface="宋体"/>
              </a:rPr>
              <a:t>超</a:t>
            </a:r>
            <a:r>
              <a:rPr dirty="0" sz="1050" spc="100">
                <a:latin typeface="宋体"/>
                <a:cs typeface="宋体"/>
              </a:rPr>
              <a:t>级</a:t>
            </a:r>
            <a:r>
              <a:rPr dirty="0" sz="1050" spc="90">
                <a:latin typeface="宋体"/>
                <a:cs typeface="宋体"/>
              </a:rPr>
              <a:t>链</a:t>
            </a:r>
            <a:r>
              <a:rPr dirty="0" sz="1050" spc="-5">
                <a:latin typeface="宋体"/>
                <a:cs typeface="宋体"/>
              </a:rPr>
              <a:t>接</a:t>
            </a:r>
            <a:endParaRPr sz="1050">
              <a:latin typeface="宋体"/>
              <a:cs typeface="宋体"/>
            </a:endParaRPr>
          </a:p>
          <a:p>
            <a:pPr marL="12700" marR="5080">
              <a:lnSpc>
                <a:spcPct val="123800"/>
              </a:lnSpc>
              <a:spcBef>
                <a:spcPts val="5"/>
              </a:spcBef>
            </a:pPr>
            <a:r>
              <a:rPr dirty="0" sz="1050" spc="-70">
                <a:latin typeface="宋体"/>
                <a:cs typeface="宋体"/>
              </a:rPr>
              <a:t>（</a:t>
            </a:r>
            <a:r>
              <a:rPr dirty="0" sz="1050" spc="-70">
                <a:latin typeface="Verdana"/>
                <a:cs typeface="Verdana"/>
              </a:rPr>
              <a:t>HYPERLINK</a:t>
            </a:r>
            <a:r>
              <a:rPr dirty="0" sz="1050" spc="-70">
                <a:latin typeface="宋体"/>
                <a:cs typeface="宋体"/>
              </a:rPr>
              <a:t>）</a:t>
            </a:r>
            <a:r>
              <a:rPr dirty="0" sz="1050" spc="-35">
                <a:latin typeface="宋体"/>
                <a:cs typeface="宋体"/>
              </a:rPr>
              <a:t> 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-10">
                <a:latin typeface="宋体"/>
                <a:cs typeface="宋体"/>
              </a:rPr>
              <a:t>二</a:t>
            </a:r>
            <a:r>
              <a:rPr dirty="0" sz="1050" spc="5">
                <a:latin typeface="宋体"/>
                <a:cs typeface="宋体"/>
              </a:rPr>
              <a:t>级域名</a:t>
            </a:r>
            <a:r>
              <a:rPr dirty="0" sz="1050" spc="-40">
                <a:latin typeface="Verdana"/>
                <a:cs typeface="Verdana"/>
              </a:rPr>
              <a:t>(HUIYUANZHUCE.goodenglish.top)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能够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正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常显示网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站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网页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， </a:t>
            </a:r>
            <a:r>
              <a:rPr dirty="0" sz="1050" spc="-509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5">
                <a:latin typeface="宋体"/>
                <a:cs typeface="宋体"/>
              </a:rPr>
              <a:t>但是</a:t>
            </a:r>
            <a:r>
              <a:rPr dirty="0" sz="1050" spc="-55"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二级域名</a:t>
            </a:r>
            <a:r>
              <a:rPr dirty="0" sz="1050" spc="-70">
                <a:solidFill>
                  <a:srgbClr val="FF0000"/>
                </a:solidFill>
                <a:latin typeface="Verdana"/>
                <a:cs typeface="Verdana"/>
              </a:rPr>
              <a:t>(HUIYUANZHUC(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极速</a:t>
            </a:r>
            <a:r>
              <a:rPr dirty="0" sz="1050" spc="-10">
                <a:solidFill>
                  <a:srgbClr val="FF0000"/>
                </a:solidFill>
                <a:latin typeface="宋体"/>
                <a:cs typeface="宋体"/>
              </a:rPr>
              <a:t>版</a:t>
            </a:r>
            <a:r>
              <a:rPr dirty="0" sz="1050" spc="-55">
                <a:solidFill>
                  <a:srgbClr val="FF0000"/>
                </a:solidFill>
                <a:latin typeface="Verdana"/>
                <a:cs typeface="Verdana"/>
              </a:rPr>
              <a:t>)E1.goodenglish.top)</a:t>
            </a:r>
            <a:r>
              <a:rPr dirty="0" sz="1050" spc="-55">
                <a:solidFill>
                  <a:srgbClr val="FF0000"/>
                </a:solidFill>
                <a:latin typeface="宋体"/>
                <a:cs typeface="宋体"/>
              </a:rPr>
              <a:t>，</a:t>
            </a:r>
            <a:r>
              <a:rPr dirty="0" sz="1050" spc="-55" b="1">
                <a:solidFill>
                  <a:srgbClr val="0000FF"/>
                </a:solidFill>
                <a:latin typeface="宋体"/>
                <a:cs typeface="宋体"/>
              </a:rPr>
              <a:t>（</a:t>
            </a:r>
            <a:r>
              <a:rPr dirty="0" sz="1050" spc="-55" b="1">
                <a:solidFill>
                  <a:srgbClr val="0000FF"/>
                </a:solidFill>
                <a:latin typeface="Tahoma"/>
                <a:cs typeface="Tahoma"/>
              </a:rPr>
              <a:t>HYPERLINK</a:t>
            </a:r>
            <a:r>
              <a:rPr dirty="0" sz="1050" spc="-55" b="1">
                <a:solidFill>
                  <a:srgbClr val="0000FF"/>
                </a:solidFill>
                <a:latin typeface="宋体"/>
                <a:cs typeface="宋体"/>
              </a:rPr>
              <a:t>）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不能够</a:t>
            </a:r>
            <a:r>
              <a:rPr dirty="0" sz="1050" spc="-5">
                <a:solidFill>
                  <a:srgbClr val="FF0000"/>
                </a:solidFill>
                <a:latin typeface="宋体"/>
                <a:cs typeface="宋体"/>
              </a:rPr>
              <a:t>正 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常</a:t>
            </a:r>
            <a:r>
              <a:rPr dirty="0" sz="1050" spc="15">
                <a:solidFill>
                  <a:srgbClr val="FF0000"/>
                </a:solidFill>
                <a:latin typeface="宋体"/>
                <a:cs typeface="宋体"/>
              </a:rPr>
              <a:t>显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示</a:t>
            </a:r>
            <a:r>
              <a:rPr dirty="0" sz="1050" spc="15">
                <a:solidFill>
                  <a:srgbClr val="FF000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站</a:t>
            </a:r>
            <a:r>
              <a:rPr dirty="0" sz="1050" spc="15">
                <a:solidFill>
                  <a:srgbClr val="FF000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FF0000"/>
                </a:solidFill>
                <a:latin typeface="宋体"/>
                <a:cs typeface="宋体"/>
              </a:rPr>
              <a:t>页</a:t>
            </a:r>
            <a:r>
              <a:rPr dirty="0" sz="1050" spc="5">
                <a:latin typeface="宋体"/>
                <a:cs typeface="宋体"/>
              </a:rPr>
              <a:t>，</a:t>
            </a:r>
            <a:r>
              <a:rPr dirty="0" sz="1050" spc="10" b="1">
                <a:solidFill>
                  <a:srgbClr val="0000FF"/>
                </a:solidFill>
                <a:latin typeface="宋体"/>
                <a:cs typeface="宋体"/>
              </a:rPr>
              <a:t>（</a:t>
            </a:r>
            <a:r>
              <a:rPr dirty="0" sz="1050" spc="-85" b="1">
                <a:solidFill>
                  <a:srgbClr val="0000FF"/>
                </a:solidFill>
                <a:latin typeface="Tahoma"/>
                <a:cs typeface="Tahoma"/>
              </a:rPr>
              <a:t>2021</a:t>
            </a:r>
            <a:r>
              <a:rPr dirty="0" sz="1050" spc="-30" b="1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年</a:t>
            </a:r>
            <a:r>
              <a:rPr dirty="0" sz="1050" spc="-24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-85" b="1">
                <a:solidFill>
                  <a:srgbClr val="0000FF"/>
                </a:solidFill>
                <a:latin typeface="Tahoma"/>
                <a:cs typeface="Tahoma"/>
              </a:rPr>
              <a:t>1</a:t>
            </a:r>
            <a:r>
              <a:rPr dirty="0" sz="1050" spc="-45" b="1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月</a:t>
            </a:r>
            <a:r>
              <a:rPr dirty="0" sz="1050" spc="-24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-85" b="1">
                <a:solidFill>
                  <a:srgbClr val="0000FF"/>
                </a:solidFill>
                <a:latin typeface="Tahoma"/>
                <a:cs typeface="Tahoma"/>
              </a:rPr>
              <a:t>30</a:t>
            </a:r>
            <a:r>
              <a:rPr dirty="0" sz="1050" spc="-30" b="1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dirty="0" sz="1050" spc="10" b="1">
                <a:solidFill>
                  <a:srgbClr val="0000FF"/>
                </a:solidFill>
                <a:latin typeface="宋体"/>
                <a:cs typeface="宋体"/>
              </a:rPr>
              <a:t>日）。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后</a:t>
            </a:r>
            <a:r>
              <a:rPr dirty="0" sz="1050" spc="10" b="1">
                <a:solidFill>
                  <a:srgbClr val="0000FF"/>
                </a:solidFill>
                <a:latin typeface="宋体"/>
                <a:cs typeface="宋体"/>
              </a:rPr>
              <a:t>来，经过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寻</a:t>
            </a:r>
            <a:r>
              <a:rPr dirty="0" sz="1050" spc="10" b="1">
                <a:solidFill>
                  <a:srgbClr val="0000FF"/>
                </a:solidFill>
                <a:latin typeface="宋体"/>
                <a:cs typeface="宋体"/>
              </a:rPr>
              <a:t>找、下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载</a:t>
            </a:r>
            <a:r>
              <a:rPr dirty="0" sz="1050" spc="10" b="1">
                <a:solidFill>
                  <a:srgbClr val="0000FF"/>
                </a:solidFill>
                <a:latin typeface="宋体"/>
                <a:cs typeface="宋体"/>
              </a:rPr>
              <a:t>、安装、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设</a:t>
            </a:r>
            <a:r>
              <a:rPr dirty="0" sz="1050" spc="10" b="1">
                <a:solidFill>
                  <a:srgbClr val="0000FF"/>
                </a:solidFill>
                <a:latin typeface="宋体"/>
                <a:cs typeface="宋体"/>
              </a:rPr>
              <a:t>置和使用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， 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打</a:t>
            </a:r>
            <a:r>
              <a:rPr dirty="0" sz="1050" spc="-15" b="1">
                <a:solidFill>
                  <a:srgbClr val="0000FF"/>
                </a:solidFill>
                <a:latin typeface="宋体"/>
                <a:cs typeface="宋体"/>
              </a:rPr>
              <a:t>开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站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页，</a:t>
            </a:r>
            <a:r>
              <a:rPr dirty="0" sz="1050" spc="-10">
                <a:latin typeface="宋体"/>
                <a:cs typeface="宋体"/>
              </a:rPr>
              <a:t>二级</a:t>
            </a:r>
            <a:r>
              <a:rPr dirty="0" sz="1050" spc="5">
                <a:latin typeface="宋体"/>
                <a:cs typeface="宋体"/>
              </a:rPr>
              <a:t>域名</a:t>
            </a:r>
            <a:r>
              <a:rPr dirty="0" sz="1050" spc="-40">
                <a:latin typeface="Verdana"/>
                <a:cs typeface="Verdana"/>
              </a:rPr>
              <a:t>(HUIYUANZHUCE.goodenglish.top)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够</a:t>
            </a:r>
            <a:r>
              <a:rPr dirty="0" sz="1050" spc="-10">
                <a:latin typeface="宋体"/>
                <a:cs typeface="宋体"/>
              </a:rPr>
              <a:t>正</a:t>
            </a:r>
            <a:r>
              <a:rPr dirty="0" sz="1050" spc="5">
                <a:latin typeface="宋体"/>
                <a:cs typeface="宋体"/>
              </a:rPr>
              <a:t>常</a:t>
            </a:r>
            <a:r>
              <a:rPr dirty="0" sz="1050" spc="-10">
                <a:latin typeface="宋体"/>
                <a:cs typeface="宋体"/>
              </a:rPr>
              <a:t>显</a:t>
            </a:r>
            <a:r>
              <a:rPr dirty="0" sz="1050" spc="5">
                <a:latin typeface="宋体"/>
                <a:cs typeface="宋体"/>
              </a:rPr>
              <a:t>示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站</a:t>
            </a:r>
            <a:r>
              <a:rPr dirty="0" sz="1050" spc="-10">
                <a:latin typeface="宋体"/>
                <a:cs typeface="宋体"/>
              </a:rPr>
              <a:t>网</a:t>
            </a:r>
            <a:r>
              <a:rPr dirty="0" sz="1050" spc="5">
                <a:latin typeface="宋体"/>
                <a:cs typeface="宋体"/>
              </a:rPr>
              <a:t>页</a:t>
            </a:r>
            <a:r>
              <a:rPr dirty="0" sz="1050" spc="-5">
                <a:latin typeface="宋体"/>
                <a:cs typeface="宋体"/>
              </a:rPr>
              <a:t>，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好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5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 algn="just" marL="12700" marR="58419" indent="266700">
              <a:lnSpc>
                <a:spcPct val="123800"/>
              </a:lnSpc>
            </a:pP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顶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好英学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网</a:t>
            </a:r>
            <a:r>
              <a:rPr dirty="0" sz="1050" spc="-80">
                <a:solidFill>
                  <a:srgbClr val="6F2F9F"/>
                </a:solidFill>
                <a:latin typeface="宋体"/>
                <a:cs typeface="宋体"/>
              </a:rPr>
              <a:t>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70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网站网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登录和注册的超级链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</a:t>
            </a:r>
            <a:r>
              <a:rPr dirty="0" sz="1050" spc="-2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-85" b="1">
                <a:solidFill>
                  <a:srgbClr val="0000FF"/>
                </a:solidFill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使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用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电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脑 </a:t>
            </a:r>
            <a:r>
              <a:rPr dirty="0" sz="1050" spc="15">
                <a:solidFill>
                  <a:srgbClr val="00AF50"/>
                </a:solidFill>
                <a:latin typeface="宋体"/>
                <a:cs typeface="宋体"/>
              </a:rPr>
              <a:t>和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手</a:t>
            </a:r>
            <a:r>
              <a:rPr dirty="0" sz="1050" spc="15">
                <a:solidFill>
                  <a:srgbClr val="00AF50"/>
                </a:solidFill>
                <a:latin typeface="宋体"/>
                <a:cs typeface="宋体"/>
              </a:rPr>
              <a:t>机</a:t>
            </a:r>
            <a:r>
              <a:rPr dirty="0" sz="1050" spc="-120">
                <a:latin typeface="Verdana"/>
                <a:cs typeface="Verdana"/>
              </a:rPr>
              <a:t>-</a:t>
            </a:r>
            <a:r>
              <a:rPr dirty="0" sz="1050" spc="1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75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85">
                <a:latin typeface="Verdana"/>
                <a:cs typeface="Verdana"/>
              </a:rPr>
              <a:t> </a:t>
            </a:r>
            <a:r>
              <a:rPr dirty="0" sz="1050" spc="15">
                <a:latin typeface="宋体"/>
                <a:cs typeface="宋体"/>
              </a:rPr>
              <a:t>手</a:t>
            </a:r>
            <a:r>
              <a:rPr dirty="0" sz="1050" spc="5">
                <a:latin typeface="宋体"/>
                <a:cs typeface="宋体"/>
              </a:rPr>
              <a:t>机</a:t>
            </a:r>
            <a:r>
              <a:rPr dirty="0" sz="1050" spc="15">
                <a:latin typeface="宋体"/>
                <a:cs typeface="宋体"/>
              </a:rPr>
              <a:t>，</a:t>
            </a:r>
            <a:r>
              <a:rPr dirty="0" sz="1050" spc="15">
                <a:solidFill>
                  <a:srgbClr val="00AF50"/>
                </a:solidFill>
                <a:latin typeface="宋体"/>
                <a:cs typeface="宋体"/>
              </a:rPr>
              <a:t>的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硬</a:t>
            </a:r>
            <a:r>
              <a:rPr dirty="0" sz="1050" spc="15">
                <a:solidFill>
                  <a:srgbClr val="00AF50"/>
                </a:solidFill>
                <a:latin typeface="宋体"/>
                <a:cs typeface="宋体"/>
              </a:rPr>
              <a:t>件，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层</a:t>
            </a:r>
            <a:r>
              <a:rPr dirty="0" sz="1050" spc="15">
                <a:solidFill>
                  <a:srgbClr val="00AF50"/>
                </a:solidFill>
                <a:latin typeface="宋体"/>
                <a:cs typeface="宋体"/>
              </a:rPr>
              <a:t>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筛</a:t>
            </a:r>
            <a:r>
              <a:rPr dirty="0" sz="1050" spc="15">
                <a:solidFill>
                  <a:srgbClr val="00AF50"/>
                </a:solidFill>
                <a:latin typeface="宋体"/>
                <a:cs typeface="宋体"/>
              </a:rPr>
              <a:t>选，</a:t>
            </a:r>
            <a:r>
              <a:rPr dirty="0" sz="1050" spc="15">
                <a:latin typeface="宋体"/>
                <a:cs typeface="宋体"/>
              </a:rPr>
              <a:t>智</a:t>
            </a:r>
            <a:r>
              <a:rPr dirty="0" sz="1050" spc="5">
                <a:latin typeface="宋体"/>
                <a:cs typeface="宋体"/>
              </a:rPr>
              <a:t>能</a:t>
            </a:r>
            <a:r>
              <a:rPr dirty="0" sz="1050" spc="15">
                <a:latin typeface="宋体"/>
                <a:cs typeface="宋体"/>
              </a:rPr>
              <a:t>手</a:t>
            </a:r>
            <a:r>
              <a:rPr dirty="0" sz="1050" spc="5">
                <a:latin typeface="宋体"/>
                <a:cs typeface="宋体"/>
              </a:rPr>
              <a:t>机</a:t>
            </a:r>
            <a:r>
              <a:rPr dirty="0" sz="1050" spc="-120">
                <a:latin typeface="Verdana"/>
                <a:cs typeface="Verdana"/>
              </a:rPr>
              <a:t>-</a:t>
            </a:r>
            <a:r>
              <a:rPr dirty="0" sz="1050" spc="1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40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3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65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85">
                <a:latin typeface="Verdana"/>
                <a:cs typeface="Verdana"/>
              </a:rPr>
              <a:t> </a:t>
            </a:r>
            <a:r>
              <a:rPr dirty="0" sz="1050" spc="15">
                <a:latin typeface="宋体"/>
                <a:cs typeface="宋体"/>
              </a:rPr>
              <a:t>手</a:t>
            </a:r>
            <a:r>
              <a:rPr dirty="0" sz="1050" spc="5">
                <a:latin typeface="宋体"/>
                <a:cs typeface="宋体"/>
              </a:rPr>
              <a:t>机</a:t>
            </a:r>
            <a:r>
              <a:rPr dirty="0" sz="1050" spc="15">
                <a:latin typeface="宋体"/>
                <a:cs typeface="宋体"/>
              </a:rPr>
              <a:t>，</a:t>
            </a:r>
            <a:r>
              <a:rPr dirty="0" u="dbl" sz="1050" spc="-9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9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1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-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-969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最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佳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择</a:t>
            </a:r>
            <a:r>
              <a:rPr dirty="0" sz="1050" spc="-75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75">
                <a:solidFill>
                  <a:srgbClr val="00AF50"/>
                </a:solidFill>
                <a:latin typeface="Verdana"/>
                <a:cs typeface="Verdana"/>
              </a:rPr>
              <a:t>2021</a:t>
            </a:r>
            <a:r>
              <a:rPr dirty="0" sz="1050" spc="-105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月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日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110" b="1">
                <a:solidFill>
                  <a:srgbClr val="C00000"/>
                </a:solidFill>
                <a:latin typeface="Tahoma"/>
                <a:cs typeface="Tahoma"/>
              </a:rPr>
              <a:t>U</a:t>
            </a:r>
            <a:r>
              <a:rPr dirty="0" sz="1050" spc="110" b="1">
                <a:solidFill>
                  <a:srgbClr val="C00000"/>
                </a:solidFill>
                <a:latin typeface="Tahoma"/>
                <a:cs typeface="Tahoma"/>
              </a:rPr>
              <a:t>C</a:t>
            </a:r>
            <a:r>
              <a:rPr dirty="0" sz="1050" spc="-60" b="1">
                <a:solidFill>
                  <a:srgbClr val="C00000"/>
                </a:solidFill>
                <a:latin typeface="Tahoma"/>
                <a:cs typeface="Tahoma"/>
              </a:rPr>
              <a:t>(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极速版</a:t>
            </a:r>
            <a:r>
              <a:rPr dirty="0" sz="1050" spc="-60" b="1">
                <a:solidFill>
                  <a:srgbClr val="C00000"/>
                </a:solidFill>
                <a:latin typeface="Tahoma"/>
                <a:cs typeface="Tahoma"/>
              </a:rPr>
              <a:t>)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手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机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浏览器</a:t>
            </a:r>
            <a:r>
              <a:rPr dirty="0" sz="1050" spc="25" b="1">
                <a:solidFill>
                  <a:srgbClr val="0000FF"/>
                </a:solidFill>
                <a:latin typeface="宋体"/>
                <a:cs typeface="宋体"/>
              </a:rPr>
              <a:t>，</a:t>
            </a:r>
            <a:r>
              <a:rPr dirty="0" sz="1050" spc="10" b="1">
                <a:solidFill>
                  <a:srgbClr val="0000FF"/>
                </a:solidFill>
                <a:latin typeface="宋体"/>
                <a:cs typeface="宋体"/>
              </a:rPr>
              <a:t>登录</a:t>
            </a:r>
            <a:r>
              <a:rPr dirty="0" sz="1050" spc="25" b="1">
                <a:solidFill>
                  <a:srgbClr val="0000FF"/>
                </a:solidFill>
                <a:latin typeface="宋体"/>
                <a:cs typeface="宋体"/>
              </a:rPr>
              <a:t>和</a:t>
            </a:r>
            <a:r>
              <a:rPr dirty="0" sz="1050" spc="10" b="1">
                <a:solidFill>
                  <a:srgbClr val="0000FF"/>
                </a:solidFill>
                <a:latin typeface="宋体"/>
                <a:cs typeface="宋体"/>
              </a:rPr>
              <a:t>注册的</a:t>
            </a:r>
            <a:r>
              <a:rPr dirty="0" sz="1050" spc="25" b="1">
                <a:solidFill>
                  <a:srgbClr val="0000FF"/>
                </a:solidFill>
                <a:latin typeface="宋体"/>
                <a:cs typeface="宋体"/>
              </a:rPr>
              <a:t>超</a:t>
            </a:r>
            <a:r>
              <a:rPr dirty="0" sz="1050" spc="10" b="1">
                <a:solidFill>
                  <a:srgbClr val="0000FF"/>
                </a:solidFill>
                <a:latin typeface="宋体"/>
                <a:cs typeface="宋体"/>
              </a:rPr>
              <a:t>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</a:t>
            </a:r>
            <a:r>
              <a:rPr dirty="0" sz="1050" spc="30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10" b="1">
                <a:solidFill>
                  <a:srgbClr val="0000FF"/>
                </a:solidFill>
                <a:latin typeface="宋体"/>
                <a:cs typeface="宋体"/>
              </a:rPr>
              <a:t>，</a:t>
            </a:r>
            <a:r>
              <a:rPr dirty="0" sz="1050" spc="10" b="1">
                <a:solidFill>
                  <a:srgbClr val="00AF50"/>
                </a:solidFill>
                <a:latin typeface="宋体"/>
                <a:cs typeface="宋体"/>
              </a:rPr>
              <a:t>能够</a:t>
            </a:r>
            <a:r>
              <a:rPr dirty="0" sz="1050" spc="25" b="1">
                <a:solidFill>
                  <a:srgbClr val="00AF50"/>
                </a:solidFill>
                <a:latin typeface="宋体"/>
                <a:cs typeface="宋体"/>
              </a:rPr>
              <a:t>正</a:t>
            </a:r>
            <a:r>
              <a:rPr dirty="0" sz="1050" spc="10" b="1">
                <a:solidFill>
                  <a:srgbClr val="00AF50"/>
                </a:solidFill>
                <a:latin typeface="宋体"/>
                <a:cs typeface="宋体"/>
              </a:rPr>
              <a:t>常显示</a:t>
            </a:r>
            <a:r>
              <a:rPr dirty="0" sz="1050" spc="25" b="1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10" b="1">
                <a:solidFill>
                  <a:srgbClr val="00AF50"/>
                </a:solidFill>
                <a:latin typeface="宋体"/>
                <a:cs typeface="宋体"/>
              </a:rPr>
              <a:t>站网页</a:t>
            </a:r>
            <a:r>
              <a:rPr dirty="0" sz="1050" spc="25" b="1">
                <a:solidFill>
                  <a:srgbClr val="00AF50"/>
                </a:solidFill>
                <a:latin typeface="宋体"/>
                <a:cs typeface="宋体"/>
              </a:rPr>
              <a:t>，</a:t>
            </a:r>
            <a:r>
              <a:rPr dirty="0" sz="1050" spc="25" b="1">
                <a:solidFill>
                  <a:srgbClr val="0000FF"/>
                </a:solidFill>
                <a:latin typeface="宋体"/>
                <a:cs typeface="宋体"/>
              </a:rPr>
              <a:t>（</a:t>
            </a:r>
            <a:r>
              <a:rPr dirty="0" sz="1050" spc="-85" b="1">
                <a:solidFill>
                  <a:srgbClr val="0000FF"/>
                </a:solidFill>
                <a:latin typeface="Tahoma"/>
                <a:cs typeface="Tahoma"/>
              </a:rPr>
              <a:t>2021</a:t>
            </a:r>
            <a:r>
              <a:rPr dirty="0" sz="1050" spc="-30" b="1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年</a:t>
            </a:r>
            <a:r>
              <a:rPr dirty="0" sz="1050" spc="-24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-85" b="1">
                <a:solidFill>
                  <a:srgbClr val="0000FF"/>
                </a:solidFill>
                <a:latin typeface="Tahoma"/>
                <a:cs typeface="Tahoma"/>
              </a:rPr>
              <a:t>1</a:t>
            </a: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月</a:t>
            </a:r>
            <a:r>
              <a:rPr dirty="0" sz="1050" spc="-254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-85" b="1">
                <a:solidFill>
                  <a:srgbClr val="0000FF"/>
                </a:solidFill>
                <a:latin typeface="Tahoma"/>
                <a:cs typeface="Tahoma"/>
              </a:rPr>
              <a:t>30</a:t>
            </a:r>
            <a:r>
              <a:rPr dirty="0" sz="1050" spc="-45" b="1">
                <a:solidFill>
                  <a:srgbClr val="0000FF"/>
                </a:solidFill>
                <a:latin typeface="Tahoma"/>
                <a:cs typeface="Tahoma"/>
              </a:rPr>
              <a:t> </a:t>
            </a:r>
            <a:r>
              <a:rPr dirty="0" sz="1050" spc="-15" b="1">
                <a:solidFill>
                  <a:srgbClr val="0000FF"/>
                </a:solidFill>
                <a:latin typeface="宋体"/>
                <a:cs typeface="宋体"/>
              </a:rPr>
              <a:t>日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）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125">
                <a:latin typeface="Verdana"/>
                <a:cs typeface="Verdana"/>
              </a:rPr>
              <a:t>c</a:t>
            </a:r>
            <a:r>
              <a:rPr dirty="0" sz="1050" spc="-10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端</a:t>
            </a:r>
            <a:r>
              <a:rPr dirty="0" sz="1050" spc="5">
                <a:latin typeface="宋体"/>
                <a:cs typeface="宋体"/>
              </a:rPr>
              <a:t>（</a:t>
            </a:r>
            <a:r>
              <a:rPr dirty="0" sz="1050" spc="-10">
                <a:latin typeface="宋体"/>
                <a:cs typeface="宋体"/>
              </a:rPr>
              <a:t>电</a:t>
            </a:r>
            <a:r>
              <a:rPr dirty="0" sz="1050" spc="5">
                <a:latin typeface="宋体"/>
                <a:cs typeface="宋体"/>
              </a:rPr>
              <a:t>脑</a:t>
            </a:r>
            <a:r>
              <a:rPr dirty="0" sz="1050" spc="-10">
                <a:latin typeface="宋体"/>
                <a:cs typeface="宋体"/>
              </a:rPr>
              <a:t>端</a:t>
            </a:r>
            <a:r>
              <a:rPr dirty="0" sz="1050" spc="5">
                <a:latin typeface="宋体"/>
                <a:cs typeface="宋体"/>
              </a:rPr>
              <a:t>）</a:t>
            </a:r>
            <a:r>
              <a:rPr dirty="0" sz="1050" spc="-10"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移</a:t>
            </a:r>
            <a:r>
              <a:rPr dirty="0" sz="1050" spc="-10">
                <a:latin typeface="宋体"/>
                <a:cs typeface="宋体"/>
              </a:rPr>
              <a:t>动</a:t>
            </a:r>
            <a:r>
              <a:rPr dirty="0" sz="1050" spc="5">
                <a:latin typeface="宋体"/>
                <a:cs typeface="宋体"/>
              </a:rPr>
              <a:t>端</a:t>
            </a:r>
            <a:r>
              <a:rPr dirty="0" sz="1050" spc="-10">
                <a:latin typeface="宋体"/>
                <a:cs typeface="宋体"/>
              </a:rPr>
              <a:t>（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5">
                <a:latin typeface="宋体"/>
                <a:cs typeface="宋体"/>
              </a:rPr>
              <a:t>端</a:t>
            </a:r>
            <a:r>
              <a:rPr dirty="0" sz="1050" spc="-5"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顶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好英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</a:t>
            </a:r>
            <a:r>
              <a:rPr dirty="0" sz="1050" spc="-80">
                <a:solidFill>
                  <a:srgbClr val="6F2F9F"/>
                </a:solidFill>
                <a:latin typeface="宋体"/>
                <a:cs typeface="宋体"/>
              </a:rPr>
              <a:t>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70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登录和注册的超级链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</a:t>
            </a:r>
            <a:r>
              <a:rPr dirty="0" sz="1050" spc="-2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-75" b="1">
                <a:solidFill>
                  <a:srgbClr val="0000FF"/>
                </a:solidFill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使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用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电脑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和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手</a:t>
            </a:r>
            <a:endParaRPr sz="1050">
              <a:latin typeface="宋体"/>
              <a:cs typeface="宋体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79847" y="6748272"/>
            <a:ext cx="463296" cy="47701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330444" y="7080491"/>
            <a:ext cx="1103630" cy="1847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最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佳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-140">
                <a:solidFill>
                  <a:srgbClr val="00AF50"/>
                </a:solidFill>
                <a:latin typeface="宋体"/>
                <a:cs typeface="宋体"/>
              </a:rPr>
              <a:t>择</a:t>
            </a:r>
            <a:r>
              <a:rPr dirty="0" sz="1050" spc="-75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75">
                <a:solidFill>
                  <a:srgbClr val="00AF50"/>
                </a:solidFill>
                <a:latin typeface="Verdana"/>
                <a:cs typeface="Verdana"/>
              </a:rPr>
              <a:t>2021</a:t>
            </a:r>
            <a:endParaRPr sz="105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300" y="7015721"/>
            <a:ext cx="4036695" cy="869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80670">
              <a:lnSpc>
                <a:spcPct val="140000"/>
              </a:lnSpc>
              <a:spcBef>
                <a:spcPts val="100"/>
              </a:spcBef>
            </a:pP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机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的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硬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件</a:t>
            </a:r>
            <a:r>
              <a:rPr dirty="0" sz="1050" spc="-140">
                <a:solidFill>
                  <a:srgbClr val="00AF50"/>
                </a:solidFill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层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筛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-140">
                <a:solidFill>
                  <a:srgbClr val="00AF50"/>
                </a:solidFill>
                <a:latin typeface="宋体"/>
                <a:cs typeface="宋体"/>
              </a:rPr>
              <a:t>，</a:t>
            </a:r>
            <a:r>
              <a:rPr dirty="0" sz="1050" spc="5">
                <a:latin typeface="宋体"/>
                <a:cs typeface="宋体"/>
              </a:rPr>
              <a:t>智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25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3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140">
                <a:latin typeface="宋体"/>
                <a:cs typeface="宋体"/>
              </a:rPr>
              <a:t>，</a:t>
            </a:r>
            <a:r>
              <a:rPr dirty="0" u="dbl" sz="1050" spc="-9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10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-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月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日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10">
                <a:latin typeface="宋体"/>
                <a:cs typeface="宋体"/>
              </a:rPr>
              <a:t>安</a:t>
            </a:r>
            <a:r>
              <a:rPr dirty="0" sz="1050" spc="5">
                <a:latin typeface="宋体"/>
                <a:cs typeface="宋体"/>
              </a:rPr>
              <a:t>卓</a:t>
            </a:r>
            <a:r>
              <a:rPr dirty="0" sz="1050" spc="-10">
                <a:latin typeface="宋体"/>
                <a:cs typeface="宋体"/>
              </a:rPr>
              <a:t>智</a:t>
            </a:r>
            <a:r>
              <a:rPr dirty="0" sz="1050" spc="5">
                <a:latin typeface="宋体"/>
                <a:cs typeface="宋体"/>
              </a:rPr>
              <a:t>能</a:t>
            </a:r>
            <a:r>
              <a:rPr dirty="0" sz="1050" spc="-10">
                <a:latin typeface="宋体"/>
                <a:cs typeface="宋体"/>
              </a:rPr>
              <a:t>手</a:t>
            </a:r>
            <a:r>
              <a:rPr dirty="0" sz="1050" spc="5">
                <a:latin typeface="宋体"/>
                <a:cs typeface="宋体"/>
              </a:rPr>
              <a:t>机</a:t>
            </a:r>
            <a:r>
              <a:rPr dirty="0" sz="1050" spc="-130">
                <a:latin typeface="Verdana"/>
                <a:cs typeface="Verdana"/>
              </a:rPr>
              <a:t>---</a:t>
            </a:r>
            <a:r>
              <a:rPr dirty="0" sz="1050" spc="-10">
                <a:latin typeface="宋体"/>
                <a:cs typeface="宋体"/>
              </a:rPr>
              <a:t>魅</a:t>
            </a:r>
            <a:r>
              <a:rPr dirty="0" sz="1050" spc="5">
                <a:latin typeface="宋体"/>
                <a:cs typeface="宋体"/>
              </a:rPr>
              <a:t>族</a:t>
            </a:r>
            <a:r>
              <a:rPr dirty="0" sz="1050" spc="-40">
                <a:latin typeface="宋体"/>
                <a:cs typeface="宋体"/>
              </a:rPr>
              <a:t>（</a:t>
            </a:r>
            <a:r>
              <a:rPr dirty="0" sz="1050" spc="-40">
                <a:latin typeface="Verdana"/>
                <a:cs typeface="Verdana"/>
              </a:rPr>
              <a:t>FLYME</a:t>
            </a:r>
            <a:r>
              <a:rPr dirty="0" sz="1050" spc="-40" b="1">
                <a:solidFill>
                  <a:srgbClr val="00AFEF"/>
                </a:solidFill>
                <a:latin typeface="宋体"/>
                <a:cs typeface="宋体"/>
              </a:rPr>
              <a:t>，</a:t>
            </a:r>
            <a:r>
              <a:rPr dirty="0" sz="1050" spc="-40" b="1">
                <a:solidFill>
                  <a:srgbClr val="C00000"/>
                </a:solidFill>
                <a:latin typeface="Tahoma"/>
                <a:cs typeface="Tahoma"/>
              </a:rPr>
              <a:t>6.3.0.2.A</a:t>
            </a:r>
            <a:r>
              <a:rPr dirty="0" sz="1050" spc="-40">
                <a:latin typeface="宋体"/>
                <a:cs typeface="宋体"/>
              </a:rPr>
              <a:t>）</a:t>
            </a:r>
            <a:r>
              <a:rPr dirty="0" sz="1050" spc="-10">
                <a:latin typeface="宋体"/>
                <a:cs typeface="宋体"/>
              </a:rPr>
              <a:t>的</a:t>
            </a:r>
            <a:r>
              <a:rPr dirty="0" sz="1050" spc="5">
                <a:latin typeface="宋体"/>
                <a:cs typeface="宋体"/>
              </a:rPr>
              <a:t>操</a:t>
            </a:r>
            <a:r>
              <a:rPr dirty="0" sz="1050" spc="-10">
                <a:latin typeface="宋体"/>
                <a:cs typeface="宋体"/>
              </a:rPr>
              <a:t>作</a:t>
            </a:r>
            <a:r>
              <a:rPr dirty="0" sz="1050" spc="5">
                <a:latin typeface="宋体"/>
                <a:cs typeface="宋体"/>
              </a:rPr>
              <a:t>系</a:t>
            </a:r>
            <a:r>
              <a:rPr dirty="0" sz="1050" spc="-10">
                <a:latin typeface="宋体"/>
                <a:cs typeface="宋体"/>
              </a:rPr>
              <a:t>统</a:t>
            </a:r>
            <a:r>
              <a:rPr dirty="0" sz="1050" spc="5">
                <a:latin typeface="宋体"/>
                <a:cs typeface="宋体"/>
              </a:rPr>
              <a:t>和</a:t>
            </a:r>
            <a:r>
              <a:rPr dirty="0" sz="1050" spc="-10">
                <a:latin typeface="宋体"/>
                <a:cs typeface="宋体"/>
              </a:rPr>
              <a:t>配</a:t>
            </a:r>
            <a:r>
              <a:rPr dirty="0" sz="1050" spc="5">
                <a:latin typeface="宋体"/>
                <a:cs typeface="宋体"/>
              </a:rPr>
              <a:t>置</a:t>
            </a:r>
            <a:r>
              <a:rPr dirty="0" sz="1050" spc="-10">
                <a:latin typeface="宋体"/>
                <a:cs typeface="宋体"/>
              </a:rPr>
              <a:t>说</a:t>
            </a:r>
            <a:r>
              <a:rPr dirty="0" sz="1050" spc="5">
                <a:latin typeface="宋体"/>
                <a:cs typeface="宋体"/>
              </a:rPr>
              <a:t>明</a:t>
            </a:r>
            <a:r>
              <a:rPr dirty="0" sz="1050" spc="-5">
                <a:latin typeface="宋体"/>
                <a:cs typeface="宋体"/>
              </a:rPr>
              <a:t>：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50" b="1">
                <a:solidFill>
                  <a:srgbClr val="00AFEF"/>
                </a:solidFill>
                <a:latin typeface="Tahoma"/>
                <a:cs typeface="Tahoma"/>
              </a:rPr>
              <a:t>A:</a:t>
            </a:r>
            <a:r>
              <a:rPr dirty="0" sz="1050" spc="-50" b="1">
                <a:solidFill>
                  <a:srgbClr val="00AFEF"/>
                </a:solidFill>
                <a:latin typeface="宋体"/>
                <a:cs typeface="宋体"/>
              </a:rPr>
              <a:t>（</a:t>
            </a:r>
            <a:r>
              <a:rPr dirty="0" sz="1050" spc="-50" b="1">
                <a:solidFill>
                  <a:srgbClr val="00AFEF"/>
                </a:solidFill>
                <a:latin typeface="Tahoma"/>
                <a:cs typeface="Tahoma"/>
              </a:rPr>
              <a:t>FLYME</a:t>
            </a:r>
            <a:r>
              <a:rPr dirty="0" sz="1050" spc="-50" b="1">
                <a:solidFill>
                  <a:srgbClr val="00AFEF"/>
                </a:solidFill>
                <a:latin typeface="宋体"/>
                <a:cs typeface="宋体"/>
              </a:rPr>
              <a:t>，</a:t>
            </a:r>
            <a:r>
              <a:rPr dirty="0" sz="1050" spc="-50" b="1">
                <a:solidFill>
                  <a:srgbClr val="C00000"/>
                </a:solidFill>
                <a:latin typeface="Tahoma"/>
                <a:cs typeface="Tahoma"/>
              </a:rPr>
              <a:t>6.3.0.2.A</a:t>
            </a:r>
            <a:r>
              <a:rPr dirty="0" sz="1050" spc="-50" b="1">
                <a:solidFill>
                  <a:srgbClr val="00AFEF"/>
                </a:solidFill>
                <a:latin typeface="宋体"/>
                <a:cs typeface="宋体"/>
              </a:rPr>
              <a:t>）</a:t>
            </a:r>
            <a:r>
              <a:rPr dirty="0" sz="1050" b="1">
                <a:solidFill>
                  <a:srgbClr val="00AFEF"/>
                </a:solidFill>
                <a:latin typeface="宋体"/>
                <a:cs typeface="宋体"/>
              </a:rPr>
              <a:t>的操作</a:t>
            </a:r>
            <a:r>
              <a:rPr dirty="0" sz="1050" spc="-15" b="1">
                <a:solidFill>
                  <a:srgbClr val="00AFEF"/>
                </a:solidFill>
                <a:latin typeface="宋体"/>
                <a:cs typeface="宋体"/>
              </a:rPr>
              <a:t>系</a:t>
            </a:r>
            <a:r>
              <a:rPr dirty="0" sz="1050" b="1">
                <a:solidFill>
                  <a:srgbClr val="00AFEF"/>
                </a:solidFill>
                <a:latin typeface="宋体"/>
                <a:cs typeface="宋体"/>
              </a:rPr>
              <a:t>统</a:t>
            </a:r>
            <a:r>
              <a:rPr dirty="0" sz="1050" spc="-55" b="1">
                <a:solidFill>
                  <a:srgbClr val="00AFEF"/>
                </a:solidFill>
                <a:latin typeface="宋体"/>
                <a:cs typeface="宋体"/>
              </a:rPr>
              <a:t>：</a:t>
            </a:r>
            <a:r>
              <a:rPr dirty="0" sz="1050" spc="-55" b="1">
                <a:solidFill>
                  <a:srgbClr val="00AFEF"/>
                </a:solidFill>
                <a:latin typeface="Tahoma"/>
                <a:cs typeface="Tahoma"/>
              </a:rPr>
              <a:t>ANDROID(</a:t>
            </a:r>
            <a:r>
              <a:rPr dirty="0" sz="1050" b="1">
                <a:solidFill>
                  <a:srgbClr val="00AFEF"/>
                </a:solidFill>
                <a:latin typeface="宋体"/>
                <a:cs typeface="宋体"/>
              </a:rPr>
              <a:t>安卓</a:t>
            </a:r>
            <a:r>
              <a:rPr dirty="0" sz="1050" spc="-85" b="1">
                <a:solidFill>
                  <a:srgbClr val="00AFEF"/>
                </a:solidFill>
                <a:latin typeface="Tahoma"/>
                <a:cs typeface="Tahoma"/>
              </a:rPr>
              <a:t>)</a:t>
            </a:r>
            <a:r>
              <a:rPr dirty="0" sz="1050" b="1">
                <a:solidFill>
                  <a:srgbClr val="00AFEF"/>
                </a:solidFill>
                <a:latin typeface="宋体"/>
                <a:cs typeface="宋体"/>
              </a:rPr>
              <a:t>操作系统</a:t>
            </a:r>
            <a:r>
              <a:rPr dirty="0" sz="1050" spc="-40" b="1">
                <a:solidFill>
                  <a:srgbClr val="00AFEF"/>
                </a:solidFill>
                <a:latin typeface="Tahoma"/>
                <a:cs typeface="Tahoma"/>
              </a:rPr>
              <a:t>.</a:t>
            </a:r>
            <a:endParaRPr sz="105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300" y="7860017"/>
            <a:ext cx="5321935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3800"/>
              </a:lnSpc>
              <a:spcBef>
                <a:spcPts val="100"/>
              </a:spcBef>
            </a:pPr>
            <a:r>
              <a:rPr dirty="0" sz="1050" spc="-105" b="1">
                <a:solidFill>
                  <a:srgbClr val="00AFEF"/>
                </a:solidFill>
                <a:latin typeface="Tahoma"/>
                <a:cs typeface="Tahoma"/>
              </a:rPr>
              <a:t>B:</a:t>
            </a:r>
            <a:r>
              <a:rPr dirty="0" sz="1050" b="1">
                <a:solidFill>
                  <a:srgbClr val="00AFEF"/>
                </a:solidFill>
                <a:latin typeface="宋体"/>
                <a:cs typeface="宋体"/>
              </a:rPr>
              <a:t>安</a:t>
            </a:r>
            <a:r>
              <a:rPr dirty="0" sz="1050" spc="10" b="1">
                <a:solidFill>
                  <a:srgbClr val="00AFEF"/>
                </a:solidFill>
                <a:latin typeface="宋体"/>
                <a:cs typeface="宋体"/>
              </a:rPr>
              <a:t>卓</a:t>
            </a:r>
            <a:r>
              <a:rPr dirty="0" sz="1050" b="1">
                <a:solidFill>
                  <a:srgbClr val="00AFEF"/>
                </a:solidFill>
                <a:latin typeface="宋体"/>
                <a:cs typeface="宋体"/>
              </a:rPr>
              <a:t>智能手</a:t>
            </a:r>
            <a:r>
              <a:rPr dirty="0" sz="1050" spc="-75" b="1">
                <a:solidFill>
                  <a:srgbClr val="00AFEF"/>
                </a:solidFill>
                <a:latin typeface="宋体"/>
                <a:cs typeface="宋体"/>
              </a:rPr>
              <a:t>机</a:t>
            </a:r>
            <a:r>
              <a:rPr dirty="0" sz="1050" spc="-60" b="1">
                <a:solidFill>
                  <a:srgbClr val="00AFEF"/>
                </a:solidFill>
                <a:latin typeface="宋体"/>
                <a:cs typeface="宋体"/>
              </a:rPr>
              <a:t>（</a:t>
            </a:r>
            <a:r>
              <a:rPr dirty="0" sz="1050" spc="-60" b="1">
                <a:solidFill>
                  <a:srgbClr val="00AFEF"/>
                </a:solidFill>
                <a:latin typeface="Tahoma"/>
                <a:cs typeface="Tahoma"/>
              </a:rPr>
              <a:t>FLYME</a:t>
            </a:r>
            <a:r>
              <a:rPr dirty="0" sz="1050" spc="-60" b="1">
                <a:solidFill>
                  <a:srgbClr val="00AFEF"/>
                </a:solidFill>
                <a:latin typeface="宋体"/>
                <a:cs typeface="宋体"/>
              </a:rPr>
              <a:t>，</a:t>
            </a:r>
            <a:r>
              <a:rPr dirty="0" sz="1050" spc="-60" b="1">
                <a:solidFill>
                  <a:srgbClr val="C00000"/>
                </a:solidFill>
                <a:latin typeface="Tahoma"/>
                <a:cs typeface="Tahoma"/>
              </a:rPr>
              <a:t>6.3.0.2.A</a:t>
            </a:r>
            <a:r>
              <a:rPr dirty="0" sz="1050" spc="-60" b="1">
                <a:solidFill>
                  <a:srgbClr val="00AFEF"/>
                </a:solidFill>
                <a:latin typeface="宋体"/>
                <a:cs typeface="宋体"/>
              </a:rPr>
              <a:t>），</a:t>
            </a: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到</a:t>
            </a:r>
            <a:r>
              <a:rPr dirty="0" sz="1050" spc="10" b="1">
                <a:solidFill>
                  <a:srgbClr val="00AF50"/>
                </a:solidFill>
                <a:latin typeface="宋体"/>
                <a:cs typeface="宋体"/>
              </a:rPr>
              <a:t>现</a:t>
            </a: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在为止</a:t>
            </a:r>
            <a:r>
              <a:rPr dirty="0" sz="1050" spc="-85" b="1">
                <a:solidFill>
                  <a:srgbClr val="00AF50"/>
                </a:solidFill>
                <a:latin typeface="宋体"/>
                <a:cs typeface="宋体"/>
              </a:rPr>
              <a:t>，</a:t>
            </a: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已</a:t>
            </a:r>
            <a:r>
              <a:rPr dirty="0" sz="1050" spc="10" b="1">
                <a:solidFill>
                  <a:srgbClr val="00AF50"/>
                </a:solidFill>
                <a:latin typeface="宋体"/>
                <a:cs typeface="宋体"/>
              </a:rPr>
              <a:t>经</a:t>
            </a: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使用大</a:t>
            </a:r>
            <a:r>
              <a:rPr dirty="0" sz="1050" spc="10" b="1">
                <a:solidFill>
                  <a:srgbClr val="00AF50"/>
                </a:solidFill>
                <a:latin typeface="宋体"/>
                <a:cs typeface="宋体"/>
              </a:rPr>
              <a:t>约</a:t>
            </a: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五</a:t>
            </a:r>
            <a:r>
              <a:rPr dirty="0" sz="1050" spc="10" b="1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85" b="1">
                <a:solidFill>
                  <a:srgbClr val="00AF50"/>
                </a:solidFill>
                <a:latin typeface="宋体"/>
                <a:cs typeface="宋体"/>
              </a:rPr>
              <a:t>，</a:t>
            </a: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目</a:t>
            </a:r>
            <a:r>
              <a:rPr dirty="0" sz="1050" spc="10" b="1">
                <a:solidFill>
                  <a:srgbClr val="00AF50"/>
                </a:solidFill>
                <a:latin typeface="宋体"/>
                <a:cs typeface="宋体"/>
              </a:rPr>
              <a:t>前</a:t>
            </a:r>
            <a:r>
              <a:rPr dirty="0" sz="1050" b="1">
                <a:solidFill>
                  <a:srgbClr val="00AF50"/>
                </a:solidFill>
                <a:latin typeface="宋体"/>
                <a:cs typeface="宋体"/>
              </a:rPr>
              <a:t>属于低</a:t>
            </a:r>
            <a:r>
              <a:rPr dirty="0" sz="1050" spc="10" b="1">
                <a:solidFill>
                  <a:srgbClr val="00AF50"/>
                </a:solidFill>
                <a:latin typeface="宋体"/>
                <a:cs typeface="宋体"/>
              </a:rPr>
              <a:t>端</a:t>
            </a:r>
            <a:r>
              <a:rPr dirty="0" sz="1050" spc="-10" b="1">
                <a:solidFill>
                  <a:srgbClr val="00AF50"/>
                </a:solidFill>
                <a:latin typeface="宋体"/>
                <a:cs typeface="宋体"/>
              </a:rPr>
              <a:t>机 </a:t>
            </a:r>
            <a:r>
              <a:rPr dirty="0" sz="1050" b="1">
                <a:solidFill>
                  <a:srgbClr val="00AFEF"/>
                </a:solidFill>
                <a:latin typeface="宋体"/>
                <a:cs typeface="宋体"/>
              </a:rPr>
              <a:t>的配</a:t>
            </a:r>
            <a:r>
              <a:rPr dirty="0" sz="1050" spc="-15" b="1">
                <a:solidFill>
                  <a:srgbClr val="00AFEF"/>
                </a:solidFill>
                <a:latin typeface="宋体"/>
                <a:cs typeface="宋体"/>
              </a:rPr>
              <a:t>置</a:t>
            </a:r>
            <a:r>
              <a:rPr dirty="0" sz="1050" spc="-35" b="1">
                <a:solidFill>
                  <a:srgbClr val="00AFEF"/>
                </a:solidFill>
                <a:latin typeface="Tahoma"/>
                <a:cs typeface="Tahoma"/>
              </a:rPr>
              <a:t>,</a:t>
            </a:r>
            <a:r>
              <a:rPr dirty="0" sz="1050" b="1">
                <a:solidFill>
                  <a:srgbClr val="00AFEF"/>
                </a:solidFill>
                <a:latin typeface="宋体"/>
                <a:cs typeface="宋体"/>
              </a:rPr>
              <a:t>如下面</a:t>
            </a:r>
            <a:r>
              <a:rPr dirty="0" sz="1050" spc="-15" b="1">
                <a:solidFill>
                  <a:srgbClr val="00AFEF"/>
                </a:solidFill>
                <a:latin typeface="宋体"/>
                <a:cs typeface="宋体"/>
              </a:rPr>
              <a:t>表</a:t>
            </a:r>
            <a:r>
              <a:rPr dirty="0" sz="1050" b="1">
                <a:solidFill>
                  <a:srgbClr val="00AFEF"/>
                </a:solidFill>
                <a:latin typeface="宋体"/>
                <a:cs typeface="宋体"/>
              </a:rPr>
              <a:t>格所</a:t>
            </a:r>
            <a:r>
              <a:rPr dirty="0" sz="1050" spc="-15" b="1">
                <a:solidFill>
                  <a:srgbClr val="00AFEF"/>
                </a:solidFill>
                <a:latin typeface="宋体"/>
                <a:cs typeface="宋体"/>
              </a:rPr>
              <a:t>示</a:t>
            </a:r>
            <a:r>
              <a:rPr dirty="0" sz="1050" spc="-90" b="1">
                <a:solidFill>
                  <a:srgbClr val="00AFEF"/>
                </a:solidFill>
                <a:latin typeface="Tahoma"/>
                <a:cs typeface="Tahoma"/>
              </a:rPr>
              <a:t>:</a:t>
            </a:r>
            <a:endParaRPr sz="1050">
              <a:latin typeface="Tahoma"/>
              <a:cs typeface="Tahoma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071372" y="8294370"/>
          <a:ext cx="5558790" cy="139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0710"/>
                <a:gridCol w="601345"/>
                <a:gridCol w="601344"/>
                <a:gridCol w="601344"/>
                <a:gridCol w="601344"/>
                <a:gridCol w="601345"/>
                <a:gridCol w="1941830"/>
              </a:tblGrid>
              <a:tr h="800231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-10">
                          <a:latin typeface="宋体"/>
                          <a:cs typeface="宋体"/>
                        </a:rPr>
                        <a:t>序</a:t>
                      </a:r>
                      <a:r>
                        <a:rPr dirty="0" sz="1050" spc="-5">
                          <a:latin typeface="宋体"/>
                          <a:cs typeface="宋体"/>
                        </a:rPr>
                        <a:t>号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just" marL="679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Verdana"/>
                          <a:cs typeface="Verdana"/>
                        </a:rPr>
                        <a:t>*</a:t>
                      </a:r>
                      <a:r>
                        <a:rPr dirty="0" sz="1050">
                          <a:latin typeface="Verdana"/>
                          <a:cs typeface="Verdana"/>
                        </a:rPr>
                        <a:t>(</a:t>
                      </a:r>
                      <a:r>
                        <a:rPr dirty="0" sz="1050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05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手</a:t>
                      </a:r>
                      <a:r>
                        <a:rPr dirty="0" sz="1050" spc="-16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机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algn="just" marL="67945" marR="60325">
                        <a:lnSpc>
                          <a:spcPct val="123800"/>
                        </a:lnSpc>
                      </a:pPr>
                      <a:r>
                        <a:rPr dirty="0" sz="105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种</a:t>
                      </a:r>
                      <a:r>
                        <a:rPr dirty="0" sz="1050" spc="-27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类</a:t>
                      </a:r>
                      <a:r>
                        <a:rPr dirty="0" sz="1050" spc="-27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、 </a:t>
                      </a:r>
                      <a:r>
                        <a:rPr dirty="0" sz="1050" spc="45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牌子</a:t>
                      </a:r>
                      <a:r>
                        <a:rPr dirty="0" sz="1050" spc="45">
                          <a:latin typeface="Verdana"/>
                          <a:cs typeface="Verdana"/>
                        </a:rPr>
                        <a:t>)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种 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类</a:t>
                      </a:r>
                      <a:r>
                        <a:rPr dirty="0" sz="1050" spc="-225">
                          <a:latin typeface="Verdana"/>
                          <a:cs typeface="Verdana"/>
                        </a:rPr>
                        <a:t>*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-15">
                          <a:latin typeface="Verdana"/>
                          <a:cs typeface="Verdana"/>
                        </a:rPr>
                        <a:t>*</a:t>
                      </a:r>
                      <a:r>
                        <a:rPr dirty="0" sz="1050">
                          <a:latin typeface="Verdana"/>
                          <a:cs typeface="Verdana"/>
                        </a:rPr>
                        <a:t>(</a:t>
                      </a:r>
                      <a:r>
                        <a:rPr dirty="0" sz="1050" spc="-254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050" spc="114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手</a:t>
                      </a:r>
                      <a:r>
                        <a:rPr dirty="0" sz="1050" spc="13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机</a:t>
                      </a:r>
                      <a:r>
                        <a:rPr dirty="0" sz="1050">
                          <a:latin typeface="Verdana"/>
                          <a:cs typeface="Verdana"/>
                        </a:rPr>
                        <a:t>)</a:t>
                      </a:r>
                      <a:endParaRPr sz="1050">
                        <a:latin typeface="Verdana"/>
                        <a:cs typeface="Verdana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型</a:t>
                      </a:r>
                      <a:r>
                        <a:rPr dirty="0" sz="1050" spc="-1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号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Verdana"/>
                          <a:cs typeface="Verdana"/>
                        </a:rPr>
                        <a:t>*</a:t>
                      </a:r>
                      <a:r>
                        <a:rPr dirty="0" sz="1050">
                          <a:latin typeface="Verdana"/>
                          <a:cs typeface="Verdana"/>
                        </a:rPr>
                        <a:t>(</a:t>
                      </a:r>
                      <a:r>
                        <a:rPr dirty="0" sz="1050" spc="-254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050" spc="114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手</a:t>
                      </a:r>
                      <a:r>
                        <a:rPr dirty="0" sz="1050" spc="13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机</a:t>
                      </a:r>
                      <a:r>
                        <a:rPr dirty="0" sz="1050">
                          <a:latin typeface="Verdana"/>
                          <a:cs typeface="Verdana"/>
                        </a:rPr>
                        <a:t>)</a:t>
                      </a:r>
                      <a:endParaRPr sz="1050">
                        <a:latin typeface="Verdana"/>
                        <a:cs typeface="Verdan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spc="-5">
                          <a:latin typeface="宋体"/>
                          <a:cs typeface="宋体"/>
                        </a:rPr>
                        <a:t>版</a:t>
                      </a:r>
                      <a:r>
                        <a:rPr dirty="0" sz="1050" spc="10">
                          <a:latin typeface="宋体"/>
                          <a:cs typeface="宋体"/>
                        </a:rPr>
                        <a:t>本号</a:t>
                      </a:r>
                      <a:r>
                        <a:rPr dirty="0" sz="1050">
                          <a:latin typeface="Verdana"/>
                          <a:cs typeface="Verdana"/>
                        </a:rPr>
                        <a:t>*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u="sng" sz="1050" b="1">
                          <a:solidFill>
                            <a:srgbClr val="E26C08"/>
                          </a:solidFill>
                          <a:uFill>
                            <a:solidFill>
                              <a:srgbClr val="E26C08"/>
                            </a:solidFill>
                          </a:uFill>
                          <a:latin typeface="宋体"/>
                          <a:cs typeface="宋体"/>
                        </a:rPr>
                        <a:t>其</a:t>
                      </a:r>
                      <a:r>
                        <a:rPr dirty="0" u="sng" sz="1050" spc="-270" b="1">
                          <a:solidFill>
                            <a:srgbClr val="E26C08"/>
                          </a:solidFill>
                          <a:uFill>
                            <a:solidFill>
                              <a:srgbClr val="E26C08"/>
                            </a:solidFill>
                          </a:u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u="sng" sz="1050" b="1">
                          <a:solidFill>
                            <a:srgbClr val="E26C08"/>
                          </a:solidFill>
                          <a:uFill>
                            <a:solidFill>
                              <a:srgbClr val="E26C08"/>
                            </a:solidFill>
                          </a:uFill>
                          <a:latin typeface="宋体"/>
                          <a:cs typeface="宋体"/>
                        </a:rPr>
                        <a:t>中</a:t>
                      </a:r>
                      <a:r>
                        <a:rPr dirty="0" u="sng" sz="1050" spc="-270" b="1">
                          <a:solidFill>
                            <a:srgbClr val="E26C08"/>
                          </a:solidFill>
                          <a:uFill>
                            <a:solidFill>
                              <a:srgbClr val="E26C08"/>
                            </a:solidFill>
                          </a:u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u="sng" sz="1050" b="1">
                          <a:solidFill>
                            <a:srgbClr val="E26C08"/>
                          </a:solidFill>
                          <a:uFill>
                            <a:solidFill>
                              <a:srgbClr val="E26C08"/>
                            </a:solidFill>
                          </a:uFill>
                          <a:latin typeface="宋体"/>
                          <a:cs typeface="宋体"/>
                        </a:rPr>
                        <a:t>：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spc="-25" b="1">
                          <a:solidFill>
                            <a:srgbClr val="92D050"/>
                          </a:solidFill>
                          <a:latin typeface="Tahoma"/>
                          <a:cs typeface="Tahoma"/>
                        </a:rPr>
                        <a:t>UC(</a:t>
                      </a:r>
                      <a:r>
                        <a:rPr dirty="0" sz="1050" spc="310" b="1">
                          <a:solidFill>
                            <a:srgbClr val="92D050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dirty="0" sz="1050" spc="-10" b="1">
                          <a:solidFill>
                            <a:srgbClr val="92D050"/>
                          </a:solidFill>
                          <a:latin typeface="宋体"/>
                          <a:cs typeface="宋体"/>
                        </a:rPr>
                        <a:t>极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b="1">
                          <a:solidFill>
                            <a:srgbClr val="92D050"/>
                          </a:solidFill>
                          <a:latin typeface="宋体"/>
                          <a:cs typeface="宋体"/>
                        </a:rPr>
                        <a:t>速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版</a:t>
                      </a:r>
                      <a:r>
                        <a:rPr dirty="0" sz="1050" spc="-135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 spc="-5" b="1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)</a:t>
                      </a:r>
                      <a:r>
                        <a:rPr dirty="0" sz="1050">
                          <a:latin typeface="Verdana"/>
                          <a:cs typeface="Verdana"/>
                        </a:rPr>
                        <a:t>(</a:t>
                      </a:r>
                      <a:r>
                        <a:rPr dirty="0" sz="1050" spc="25">
                          <a:latin typeface="Verdana"/>
                          <a:cs typeface="Verdana"/>
                        </a:rPr>
                        <a:t> </a:t>
                      </a:r>
                      <a:r>
                        <a:rPr dirty="0" u="sng" sz="1050" b="1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宋体"/>
                          <a:cs typeface="宋体"/>
                        </a:rPr>
                        <a:t>手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手</a:t>
                      </a:r>
                      <a:r>
                        <a:rPr dirty="0" sz="1050" spc="-27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机</a:t>
                      </a:r>
                      <a:r>
                        <a:rPr dirty="0" sz="1050" spc="-27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 b="1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内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spc="10" b="1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存容</a:t>
                      </a:r>
                      <a:r>
                        <a:rPr dirty="0" sz="1050" b="1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量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备</a:t>
                      </a:r>
                      <a:r>
                        <a:rPr dirty="0" sz="1050" spc="-15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注</a:t>
                      </a:r>
                      <a:r>
                        <a:rPr dirty="0" sz="1050" spc="-155" b="1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:</a:t>
                      </a:r>
                      <a:r>
                        <a:rPr dirty="0" sz="1050" spc="-155">
                          <a:latin typeface="Verdana"/>
                          <a:cs typeface="Verdana"/>
                        </a:rPr>
                        <a:t>*</a:t>
                      </a:r>
                      <a:endParaRPr sz="1050">
                        <a:latin typeface="Verdana"/>
                        <a:cs typeface="Verdana"/>
                      </a:endParaRPr>
                    </a:p>
                    <a:p>
                      <a:pPr marL="67945" marR="57785">
                        <a:lnSpc>
                          <a:spcPct val="123800"/>
                        </a:lnSpc>
                      </a:pPr>
                      <a:r>
                        <a:rPr dirty="0" sz="1050" spc="-5">
                          <a:latin typeface="Verdana"/>
                          <a:cs typeface="Verdana"/>
                        </a:rPr>
                        <a:t>(</a:t>
                      </a:r>
                      <a:r>
                        <a:rPr dirty="0" sz="1050" spc="1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手机浏览</a:t>
                      </a:r>
                      <a:r>
                        <a:rPr dirty="0" sz="1050" spc="2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器</a:t>
                      </a:r>
                      <a:r>
                        <a:rPr dirty="0" sz="1050" spc="-5">
                          <a:latin typeface="Verdana"/>
                          <a:cs typeface="Verdana"/>
                        </a:rPr>
                        <a:t>)</a:t>
                      </a:r>
                      <a:r>
                        <a:rPr dirty="0" sz="1050" spc="10">
                          <a:latin typeface="宋体"/>
                          <a:cs typeface="宋体"/>
                        </a:rPr>
                        <a:t>图</a:t>
                      </a:r>
                      <a:r>
                        <a:rPr dirty="0" sz="1050" spc="-5">
                          <a:latin typeface="宋体"/>
                          <a:cs typeface="宋体"/>
                        </a:rPr>
                        <a:t>标</a:t>
                      </a:r>
                      <a:r>
                        <a:rPr dirty="0" sz="1050" spc="10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进</a:t>
                      </a:r>
                      <a:r>
                        <a:rPr dirty="0" sz="1050" spc="-5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行</a:t>
                      </a:r>
                      <a:r>
                        <a:rPr dirty="0" sz="1050" spc="10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配置</a:t>
                      </a:r>
                      <a:r>
                        <a:rPr dirty="0" sz="1050" spc="-229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，</a:t>
                      </a:r>
                      <a:r>
                        <a:rPr dirty="0" sz="105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甚 </a:t>
                      </a:r>
                      <a:r>
                        <a:rPr dirty="0" sz="1050" spc="5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至</a:t>
                      </a:r>
                      <a:r>
                        <a:rPr dirty="0" sz="1050" spc="-10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刷</a:t>
                      </a:r>
                      <a:r>
                        <a:rPr dirty="0" sz="1050" spc="5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新</a:t>
                      </a:r>
                      <a:r>
                        <a:rPr dirty="0" sz="1050" spc="-1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后</a:t>
                      </a:r>
                      <a:r>
                        <a:rPr dirty="0" sz="105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，才能</a:t>
                      </a:r>
                      <a:r>
                        <a:rPr dirty="0" sz="1050" spc="-15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正</a:t>
                      </a:r>
                      <a:r>
                        <a:rPr dirty="0" sz="105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常使用。</a:t>
                      </a:r>
                      <a:r>
                        <a:rPr dirty="0" sz="1050" spc="-225">
                          <a:latin typeface="Verdana"/>
                          <a:cs typeface="Verdana"/>
                        </a:rPr>
                        <a:t>*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396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u="sng" sz="1050" b="1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宋体"/>
                          <a:cs typeface="宋体"/>
                        </a:rPr>
                        <a:t>机</a:t>
                      </a:r>
                      <a:r>
                        <a:rPr dirty="0" u="sng" sz="1050" spc="-270" b="1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u="sng" sz="1050" b="1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宋体"/>
                          <a:cs typeface="宋体"/>
                        </a:rPr>
                        <a:t>浏</a:t>
                      </a:r>
                      <a:r>
                        <a:rPr dirty="0" u="sng" sz="1050" spc="-270" b="1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u="sng" sz="1050" b="1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宋体"/>
                          <a:cs typeface="宋体"/>
                        </a:rPr>
                        <a:t>览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u="sng" sz="1050" spc="45" b="1">
                          <a:solidFill>
                            <a:srgbClr val="C00000"/>
                          </a:solidFill>
                          <a:uFill>
                            <a:solidFill>
                              <a:srgbClr val="C00000"/>
                            </a:solidFill>
                          </a:uFill>
                          <a:latin typeface="宋体"/>
                          <a:cs typeface="宋体"/>
                        </a:rPr>
                        <a:t>器</a:t>
                      </a:r>
                      <a:r>
                        <a:rPr dirty="0" u="sng" sz="1050" spc="45">
                          <a:uFill>
                            <a:solidFill>
                              <a:srgbClr val="C00000"/>
                            </a:solidFill>
                          </a:uFill>
                          <a:latin typeface="Verdana"/>
                          <a:cs typeface="Verdana"/>
                        </a:rPr>
                        <a:t>)</a:t>
                      </a:r>
                      <a:r>
                        <a:rPr dirty="0" u="sng" sz="1050" spc="45">
                          <a:uFill>
                            <a:solidFill>
                              <a:srgbClr val="C00000"/>
                            </a:solidFill>
                          </a:uFill>
                          <a:latin typeface="宋体"/>
                          <a:cs typeface="宋体"/>
                        </a:rPr>
                        <a:t>图</a:t>
                      </a:r>
                      <a:r>
                        <a:rPr dirty="0" u="sng" sz="1050">
                          <a:uFill>
                            <a:solidFill>
                              <a:srgbClr val="C00000"/>
                            </a:solidFill>
                          </a:uFill>
                          <a:latin typeface="宋体"/>
                          <a:cs typeface="宋体"/>
                        </a:rPr>
                        <a:t>标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954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u="sng" sz="1050">
                          <a:solidFill>
                            <a:srgbClr val="00AFEF"/>
                          </a:solidFill>
                          <a:uFill>
                            <a:solidFill>
                              <a:srgbClr val="00AFEF"/>
                            </a:solidFill>
                          </a:uFill>
                          <a:latin typeface="宋体"/>
                          <a:cs typeface="宋体"/>
                        </a:rPr>
                        <a:t>（</a:t>
                      </a:r>
                      <a:r>
                        <a:rPr dirty="0" u="sng" sz="1050" spc="-275">
                          <a:solidFill>
                            <a:srgbClr val="00AFEF"/>
                          </a:solidFill>
                          <a:uFill>
                            <a:solidFill>
                              <a:srgbClr val="00AFEF"/>
                            </a:solidFill>
                          </a:u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u="sng" sz="1050">
                          <a:solidFill>
                            <a:srgbClr val="00AFEF"/>
                          </a:solidFill>
                          <a:uFill>
                            <a:solidFill>
                              <a:srgbClr val="00AFEF"/>
                            </a:solidFill>
                          </a:uFill>
                          <a:latin typeface="宋体"/>
                          <a:cs typeface="宋体"/>
                        </a:rPr>
                        <a:t>桌</a:t>
                      </a:r>
                      <a:r>
                        <a:rPr dirty="0" u="sng" sz="1050" spc="-265">
                          <a:solidFill>
                            <a:srgbClr val="00AFEF"/>
                          </a:solidFill>
                          <a:uFill>
                            <a:solidFill>
                              <a:srgbClr val="00AFEF"/>
                            </a:solidFill>
                          </a:u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u="sng" sz="1050">
                          <a:solidFill>
                            <a:srgbClr val="00AFEF"/>
                          </a:solidFill>
                          <a:uFill>
                            <a:solidFill>
                              <a:srgbClr val="00AFEF"/>
                            </a:solidFill>
                          </a:uFill>
                          <a:latin typeface="宋体"/>
                          <a:cs typeface="宋体"/>
                        </a:rPr>
                        <a:t>面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80790" y="9053195"/>
            <a:ext cx="99060" cy="7620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第</a:t>
            </a:r>
            <a:r>
              <a:rPr dirty="0" spc="-50"/>
              <a:t> </a:t>
            </a:r>
            <a:fld id="{81D60167-4931-47E6-BA6A-407CBD079E47}" type="slidenum">
              <a:rPr dirty="0" spc="-75">
                <a:latin typeface="Verdana"/>
                <a:cs typeface="Verdana"/>
              </a:rPr>
              <a:t>1</a:t>
            </a:fld>
            <a:r>
              <a:rPr dirty="0" spc="95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共</a:t>
            </a:r>
            <a:r>
              <a:rPr dirty="0" spc="-40"/>
              <a:t> </a:t>
            </a:r>
            <a:r>
              <a:rPr dirty="0" spc="-75">
                <a:latin typeface="Verdana"/>
                <a:cs typeface="Verdana"/>
              </a:rPr>
              <a:t>12</a:t>
            </a:r>
            <a:r>
              <a:rPr dirty="0" spc="80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515874"/>
            <a:ext cx="5337175" cy="5435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266700">
              <a:lnSpc>
                <a:spcPct val="108100"/>
              </a:lnSpc>
              <a:spcBef>
                <a:spcPts val="95"/>
              </a:spcBef>
            </a:pP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关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键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词：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顶好英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登录和注册的超级链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 ， </a:t>
            </a:r>
            <a:r>
              <a:rPr dirty="0" sz="1050" spc="-51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5">
                <a:latin typeface="宋体"/>
                <a:cs typeface="宋体"/>
              </a:rPr>
              <a:t>智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250"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常</a:t>
            </a:r>
            <a:r>
              <a:rPr dirty="0" sz="1050" spc="-5">
                <a:solidFill>
                  <a:srgbClr val="6F2F9F"/>
                </a:solidFill>
                <a:latin typeface="宋体"/>
                <a:cs typeface="宋体"/>
              </a:rPr>
              <a:t>见</a:t>
            </a:r>
            <a:r>
              <a:rPr dirty="0" sz="1050" spc="-265">
                <a:solidFill>
                  <a:srgbClr val="6F2F9F"/>
                </a:solidFill>
                <a:latin typeface="宋体"/>
                <a:cs typeface="宋体"/>
              </a:rPr>
              <a:t> </a:t>
            </a:r>
            <a:r>
              <a:rPr dirty="0" sz="1050" spc="-95">
                <a:solidFill>
                  <a:srgbClr val="6F2F9F"/>
                </a:solidFill>
                <a:latin typeface="Verdana"/>
                <a:cs typeface="Verdana"/>
              </a:rPr>
              <a:t>2</a:t>
            </a:r>
            <a:r>
              <a:rPr dirty="0" sz="1050" spc="-90">
                <a:solidFill>
                  <a:srgbClr val="6F2F9F"/>
                </a:solidFill>
                <a:latin typeface="Verdana"/>
                <a:cs typeface="Verdana"/>
              </a:rPr>
              <a:t>0</a:t>
            </a:r>
            <a:r>
              <a:rPr dirty="0" sz="1050" spc="-85">
                <a:solidFill>
                  <a:srgbClr val="6F2F9F"/>
                </a:solidFill>
                <a:latin typeface="Verdana"/>
                <a:cs typeface="Verdana"/>
              </a:rPr>
              <a:t> 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种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十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大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测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评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手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机浏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览器</a:t>
            </a:r>
            <a:r>
              <a:rPr dirty="0" sz="1050" spc="-235">
                <a:solidFill>
                  <a:srgbClr val="6F2F9F"/>
                </a:solidFill>
                <a:latin typeface="宋体"/>
                <a:cs typeface="宋体"/>
              </a:rPr>
              <a:t>，</a:t>
            </a:r>
            <a:r>
              <a:rPr dirty="0" u="dbl" sz="1050" spc="-9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10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最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佳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择</a:t>
            </a:r>
            <a:r>
              <a:rPr dirty="0" sz="1050" spc="-75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75">
                <a:solidFill>
                  <a:srgbClr val="00AF50"/>
                </a:solidFill>
                <a:latin typeface="Verdana"/>
                <a:cs typeface="Verdana"/>
              </a:rPr>
              <a:t>2021</a:t>
            </a:r>
            <a:r>
              <a:rPr dirty="0" sz="1050" spc="-105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月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日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71372" y="1223010"/>
          <a:ext cx="5558790" cy="1207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0710"/>
                <a:gridCol w="601345"/>
                <a:gridCol w="601344"/>
                <a:gridCol w="601344"/>
                <a:gridCol w="601344"/>
                <a:gridCol w="601345"/>
                <a:gridCol w="1941830"/>
              </a:tblGrid>
              <a:tr h="2044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u="sng" sz="1050" spc="-10">
                          <a:solidFill>
                            <a:srgbClr val="00AFEF"/>
                          </a:solidFill>
                          <a:uFill>
                            <a:solidFill>
                              <a:srgbClr val="00AFEF"/>
                            </a:solidFill>
                          </a:uFill>
                          <a:latin typeface="宋体"/>
                          <a:cs typeface="宋体"/>
                        </a:rPr>
                        <a:t>图</a:t>
                      </a:r>
                      <a:r>
                        <a:rPr dirty="0" u="sng" sz="1050" spc="5">
                          <a:solidFill>
                            <a:srgbClr val="00AFEF"/>
                          </a:solidFill>
                          <a:uFill>
                            <a:solidFill>
                              <a:srgbClr val="00AFEF"/>
                            </a:solidFill>
                          </a:uFill>
                          <a:latin typeface="宋体"/>
                          <a:cs typeface="宋体"/>
                        </a:rPr>
                        <a:t>标</a:t>
                      </a:r>
                      <a:r>
                        <a:rPr dirty="0" u="sng" sz="1050" spc="-120">
                          <a:solidFill>
                            <a:srgbClr val="00AFEF"/>
                          </a:solidFill>
                          <a:uFill>
                            <a:solidFill>
                              <a:srgbClr val="00AFEF"/>
                            </a:solidFill>
                          </a:uFill>
                          <a:latin typeface="宋体"/>
                          <a:cs typeface="宋体"/>
                        </a:rPr>
                        <a:t>）</a:t>
                      </a:r>
                      <a:r>
                        <a:rPr dirty="0" u="sng" sz="1050" spc="-120">
                          <a:uFill>
                            <a:solidFill>
                              <a:srgbClr val="00AFEF"/>
                            </a:solidFill>
                          </a:uFill>
                          <a:latin typeface="Verdana"/>
                          <a:cs typeface="Verdana"/>
                        </a:rPr>
                        <a:t>*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03381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98780" algn="l"/>
                        </a:tabLst>
                      </a:pPr>
                      <a:r>
                        <a:rPr dirty="0" sz="1050" spc="-5">
                          <a:latin typeface="宋体"/>
                          <a:cs typeface="宋体"/>
                        </a:rPr>
                        <a:t>魅	族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spc="-25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 spc="-25">
                          <a:latin typeface="Verdana"/>
                          <a:cs typeface="Verdana"/>
                        </a:rPr>
                        <a:t>FLYM</a:t>
                      </a:r>
                      <a:endParaRPr sz="1050">
                        <a:latin typeface="Verdana"/>
                        <a:cs typeface="Verdan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spc="-55">
                          <a:latin typeface="Verdana"/>
                          <a:cs typeface="Verdana"/>
                        </a:rPr>
                        <a:t>E</a:t>
                      </a:r>
                      <a:r>
                        <a:rPr dirty="0" sz="1050" spc="-55">
                          <a:latin typeface="宋体"/>
                          <a:cs typeface="宋体"/>
                        </a:rPr>
                        <a:t>）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99415" algn="l"/>
                        </a:tabLst>
                      </a:pPr>
                      <a:r>
                        <a:rPr dirty="0" sz="1050" spc="-5">
                          <a:latin typeface="宋体"/>
                          <a:cs typeface="宋体"/>
                        </a:rPr>
                        <a:t>魅	族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1050" spc="-65">
                          <a:latin typeface="Verdana"/>
                          <a:cs typeface="Verdana"/>
                        </a:rPr>
                        <a:t>mx4pr</a:t>
                      </a:r>
                      <a:endParaRPr sz="1050">
                        <a:latin typeface="Verdana"/>
                        <a:cs typeface="Verdana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1050" spc="-10">
                          <a:latin typeface="宋体"/>
                          <a:cs typeface="宋体"/>
                        </a:rPr>
                        <a:t>手</a:t>
                      </a:r>
                      <a:r>
                        <a:rPr dirty="0" sz="1050" spc="-5">
                          <a:latin typeface="宋体"/>
                          <a:cs typeface="宋体"/>
                        </a:rPr>
                        <a:t>机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050" spc="-65" b="1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6.3.0.2.</a:t>
                      </a:r>
                      <a:endParaRPr sz="1050">
                        <a:latin typeface="Tahoma"/>
                        <a:cs typeface="Tahoma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b="1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A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B="0" marT="215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手</a:t>
                      </a:r>
                      <a:r>
                        <a:rPr dirty="0" sz="1050" spc="-27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机</a:t>
                      </a:r>
                      <a:r>
                        <a:rPr dirty="0" sz="1050" spc="-27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 b="1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内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marL="67310" marR="60960">
                        <a:lnSpc>
                          <a:spcPct val="123800"/>
                        </a:lnSpc>
                        <a:tabLst>
                          <a:tab pos="398145" algn="l"/>
                        </a:tabLst>
                      </a:pPr>
                      <a:r>
                        <a:rPr dirty="0" sz="1050" b="1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存</a:t>
                      </a:r>
                      <a:r>
                        <a:rPr dirty="0" sz="1050" b="1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	</a:t>
                      </a:r>
                      <a:r>
                        <a:rPr dirty="0" sz="1050" b="1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容 量</a:t>
                      </a:r>
                      <a:r>
                        <a:rPr dirty="0" sz="1050" spc="-270" b="1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，</a:t>
                      </a:r>
                      <a:r>
                        <a:rPr dirty="0" sz="1050" spc="-27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 </a:t>
                      </a: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大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备</a:t>
                      </a:r>
                      <a:r>
                        <a:rPr dirty="0" sz="1050" spc="-15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注</a:t>
                      </a:r>
                      <a:r>
                        <a:rPr dirty="0" sz="1050" spc="-155" b="1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:</a:t>
                      </a:r>
                      <a:r>
                        <a:rPr dirty="0" sz="1050" spc="-155">
                          <a:latin typeface="Verdana"/>
                          <a:cs typeface="Verdana"/>
                        </a:rPr>
                        <a:t>*</a:t>
                      </a:r>
                      <a:endParaRPr sz="1050">
                        <a:latin typeface="Verdana"/>
                        <a:cs typeface="Verdana"/>
                      </a:endParaRPr>
                    </a:p>
                    <a:p>
                      <a:pPr marL="67945" marR="27305">
                        <a:lnSpc>
                          <a:spcPct val="123800"/>
                        </a:lnSpc>
                      </a:pPr>
                      <a:r>
                        <a:rPr dirty="0" sz="1050" spc="-5">
                          <a:latin typeface="Verdana"/>
                          <a:cs typeface="Verdana"/>
                        </a:rPr>
                        <a:t>(</a:t>
                      </a:r>
                      <a:r>
                        <a:rPr dirty="0" sz="1050" spc="1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手机浏览</a:t>
                      </a:r>
                      <a:r>
                        <a:rPr dirty="0" sz="1050" spc="2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器</a:t>
                      </a:r>
                      <a:r>
                        <a:rPr dirty="0" sz="1050" spc="-5">
                          <a:latin typeface="Verdana"/>
                          <a:cs typeface="Verdana"/>
                        </a:rPr>
                        <a:t>)</a:t>
                      </a:r>
                      <a:r>
                        <a:rPr dirty="0" sz="1050" spc="10">
                          <a:latin typeface="宋体"/>
                          <a:cs typeface="宋体"/>
                        </a:rPr>
                        <a:t>图</a:t>
                      </a:r>
                      <a:r>
                        <a:rPr dirty="0" sz="1050" spc="-5">
                          <a:latin typeface="宋体"/>
                          <a:cs typeface="宋体"/>
                        </a:rPr>
                        <a:t>标</a:t>
                      </a:r>
                      <a:r>
                        <a:rPr dirty="0" sz="1050" spc="1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（桌</a:t>
                      </a:r>
                      <a:r>
                        <a:rPr dirty="0" sz="1050" spc="-5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面</a:t>
                      </a:r>
                      <a:r>
                        <a:rPr dirty="0" sz="1050" spc="1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图标</a:t>
                      </a:r>
                      <a:r>
                        <a:rPr dirty="0" sz="105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） </a:t>
                      </a:r>
                      <a:r>
                        <a:rPr dirty="0" sz="1050" spc="-1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按</a:t>
                      </a:r>
                      <a:r>
                        <a:rPr dirty="0" sz="1050" spc="5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照</a:t>
                      </a:r>
                      <a:r>
                        <a:rPr dirty="0" sz="1050" spc="-1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完</a:t>
                      </a:r>
                      <a:r>
                        <a:rPr dirty="0" sz="1050" spc="5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毕</a:t>
                      </a:r>
                      <a:r>
                        <a:rPr dirty="0" sz="1050" spc="-25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，</a:t>
                      </a:r>
                      <a:r>
                        <a:rPr dirty="0" sz="1050" spc="-1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还</a:t>
                      </a:r>
                      <a:r>
                        <a:rPr dirty="0" sz="1050" spc="5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需要</a:t>
                      </a:r>
                      <a:r>
                        <a:rPr dirty="0" sz="1050" spc="-10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进</a:t>
                      </a:r>
                      <a:r>
                        <a:rPr dirty="0" sz="1050" spc="5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行</a:t>
                      </a:r>
                      <a:r>
                        <a:rPr dirty="0" sz="1050" spc="-10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配</a:t>
                      </a:r>
                      <a:r>
                        <a:rPr dirty="0" sz="1050" spc="5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置</a:t>
                      </a:r>
                      <a:r>
                        <a:rPr dirty="0" sz="1050" spc="-25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，</a:t>
                      </a:r>
                      <a:r>
                        <a:rPr dirty="0" sz="1050" spc="-5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甚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83118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b="1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约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1050" spc="5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至</a:t>
                      </a:r>
                      <a:r>
                        <a:rPr dirty="0" sz="1050" spc="-1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还</a:t>
                      </a:r>
                      <a:r>
                        <a:rPr dirty="0" sz="1050" spc="5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需</a:t>
                      </a:r>
                      <a:r>
                        <a:rPr dirty="0" sz="1050" spc="-1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要</a:t>
                      </a:r>
                      <a:r>
                        <a:rPr dirty="0" sz="1050" spc="5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进</a:t>
                      </a:r>
                      <a:r>
                        <a:rPr dirty="0" sz="1050" spc="-10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行</a:t>
                      </a:r>
                      <a:r>
                        <a:rPr dirty="0" sz="1050" spc="5">
                          <a:solidFill>
                            <a:srgbClr val="C00000"/>
                          </a:solidFill>
                          <a:latin typeface="宋体"/>
                          <a:cs typeface="宋体"/>
                        </a:rPr>
                        <a:t>刷新</a:t>
                      </a:r>
                      <a:r>
                        <a:rPr dirty="0" sz="1050" spc="-10">
                          <a:solidFill>
                            <a:srgbClr val="00AFEF"/>
                          </a:solidFill>
                          <a:latin typeface="宋体"/>
                          <a:cs typeface="宋体"/>
                        </a:rPr>
                        <a:t>后</a:t>
                      </a:r>
                      <a:r>
                        <a:rPr dirty="0" sz="1050" spc="-505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，</a:t>
                      </a:r>
                      <a:r>
                        <a:rPr dirty="0" sz="105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才能正</a:t>
                      </a:r>
                      <a:r>
                        <a:rPr dirty="0" sz="1050" spc="-1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常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21044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050" spc="-30" b="1">
                          <a:solidFill>
                            <a:srgbClr val="C00000"/>
                          </a:solidFill>
                          <a:latin typeface="Tahoma"/>
                          <a:cs typeface="Tahoma"/>
                        </a:rPr>
                        <a:t>10GB</a:t>
                      </a:r>
                      <a:r>
                        <a:rPr dirty="0" sz="1050" spc="-30">
                          <a:latin typeface="Verdana"/>
                          <a:cs typeface="Verdana"/>
                        </a:rPr>
                        <a:t>o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050" spc="10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使用</a:t>
                      </a:r>
                      <a:r>
                        <a:rPr dirty="0" sz="1050" spc="-5" b="1">
                          <a:solidFill>
                            <a:srgbClr val="00AF50"/>
                          </a:solidFill>
                          <a:latin typeface="宋体"/>
                          <a:cs typeface="宋体"/>
                        </a:rPr>
                        <a:t>。</a:t>
                      </a:r>
                      <a:r>
                        <a:rPr dirty="0" sz="1050">
                          <a:latin typeface="Verdana"/>
                          <a:cs typeface="Verdana"/>
                        </a:rPr>
                        <a:t>*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47871" y="1491996"/>
            <a:ext cx="463296" cy="47701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130300" y="2591561"/>
            <a:ext cx="5318760" cy="7169784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下载双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核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浏览器的方</a:t>
            </a:r>
            <a:r>
              <a:rPr dirty="0" sz="1050" spc="-10" b="1">
                <a:solidFill>
                  <a:srgbClr val="C00000"/>
                </a:solidFill>
                <a:latin typeface="宋体"/>
                <a:cs typeface="宋体"/>
              </a:rPr>
              <a:t>法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45" b="1">
                <a:solidFill>
                  <a:srgbClr val="C00000"/>
                </a:solidFill>
                <a:latin typeface="宋体"/>
                <a:cs typeface="宋体"/>
              </a:rPr>
              <a:t>•</a:t>
            </a:r>
            <a:r>
              <a:rPr dirty="0" sz="1050" spc="-45" b="1">
                <a:solidFill>
                  <a:srgbClr val="C00000"/>
                </a:solidFill>
                <a:latin typeface="Tahoma"/>
                <a:cs typeface="Tahoma"/>
              </a:rPr>
              <a:t>1</a:t>
            </a: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45" b="1">
                <a:solidFill>
                  <a:srgbClr val="C00000"/>
                </a:solidFill>
                <a:latin typeface="宋体"/>
                <a:cs typeface="宋体"/>
              </a:rPr>
              <a:t>•</a:t>
            </a:r>
            <a:r>
              <a:rPr dirty="0" sz="1050" spc="-45" b="1">
                <a:solidFill>
                  <a:srgbClr val="C00000"/>
                </a:solidFill>
                <a:latin typeface="Tahoma"/>
                <a:cs typeface="Tahoma"/>
              </a:rPr>
              <a:t>2</a:t>
            </a: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45" b="1">
                <a:solidFill>
                  <a:srgbClr val="C00000"/>
                </a:solidFill>
                <a:latin typeface="宋体"/>
                <a:cs typeface="宋体"/>
              </a:rPr>
              <a:t>•</a:t>
            </a:r>
            <a:r>
              <a:rPr dirty="0" sz="1050" spc="-45" b="1">
                <a:solidFill>
                  <a:srgbClr val="C00000"/>
                </a:solidFill>
                <a:latin typeface="Tahoma"/>
                <a:cs typeface="Tahoma"/>
              </a:rPr>
              <a:t>3</a:t>
            </a: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45" b="1">
                <a:solidFill>
                  <a:srgbClr val="C00000"/>
                </a:solidFill>
                <a:latin typeface="宋体"/>
                <a:cs typeface="宋体"/>
              </a:rPr>
              <a:t>•</a:t>
            </a:r>
            <a:r>
              <a:rPr dirty="0" sz="1050" spc="-45" b="1">
                <a:solidFill>
                  <a:srgbClr val="C00000"/>
                </a:solidFill>
                <a:latin typeface="Tahoma"/>
                <a:cs typeface="Tahoma"/>
              </a:rPr>
              <a:t>4</a:t>
            </a: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45" b="1">
                <a:solidFill>
                  <a:srgbClr val="C00000"/>
                </a:solidFill>
                <a:latin typeface="宋体"/>
                <a:cs typeface="宋体"/>
              </a:rPr>
              <a:t>•</a:t>
            </a:r>
            <a:r>
              <a:rPr dirty="0" sz="1050" spc="-45" b="1">
                <a:solidFill>
                  <a:srgbClr val="C00000"/>
                </a:solidFill>
                <a:latin typeface="Tahoma"/>
                <a:cs typeface="Tahoma"/>
              </a:rPr>
              <a:t>5</a:t>
            </a: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45" b="1">
                <a:solidFill>
                  <a:srgbClr val="C00000"/>
                </a:solidFill>
                <a:latin typeface="宋体"/>
                <a:cs typeface="宋体"/>
              </a:rPr>
              <a:t>•</a:t>
            </a:r>
            <a:r>
              <a:rPr dirty="0" sz="1050" spc="-45" b="1">
                <a:solidFill>
                  <a:srgbClr val="C00000"/>
                </a:solidFill>
                <a:latin typeface="Tahoma"/>
                <a:cs typeface="Tahoma"/>
              </a:rPr>
              <a:t>6</a:t>
            </a:r>
            <a:endParaRPr sz="1050">
              <a:latin typeface="Tahoma"/>
              <a:cs typeface="Tahoma"/>
            </a:endParaRPr>
          </a:p>
          <a:p>
            <a:pPr marL="12700" marR="2219325">
              <a:lnSpc>
                <a:spcPct val="123800"/>
              </a:lnSpc>
            </a:pPr>
            <a:r>
              <a:rPr dirty="0" sz="1050" b="1">
                <a:solidFill>
                  <a:srgbClr val="00AFEF"/>
                </a:solidFill>
                <a:latin typeface="宋体"/>
                <a:cs typeface="宋体"/>
              </a:rPr>
              <a:t>分步阅</a:t>
            </a:r>
            <a:r>
              <a:rPr dirty="0" sz="1050" spc="-15" b="1">
                <a:solidFill>
                  <a:srgbClr val="00AFEF"/>
                </a:solidFill>
                <a:latin typeface="宋体"/>
                <a:cs typeface="宋体"/>
              </a:rPr>
              <a:t>读</a:t>
            </a:r>
            <a:r>
              <a:rPr dirty="0" sz="1050" b="1">
                <a:solidFill>
                  <a:srgbClr val="00AFEF"/>
                </a:solidFill>
                <a:latin typeface="宋体"/>
                <a:cs typeface="宋体"/>
              </a:rPr>
              <a:t>今天给大家</a:t>
            </a:r>
            <a:r>
              <a:rPr dirty="0" sz="1050" spc="-15" b="1">
                <a:solidFill>
                  <a:srgbClr val="00AFEF"/>
                </a:solidFill>
                <a:latin typeface="宋体"/>
                <a:cs typeface="宋体"/>
              </a:rPr>
              <a:t>分</a:t>
            </a:r>
            <a:r>
              <a:rPr dirty="0" sz="1050" b="1">
                <a:solidFill>
                  <a:srgbClr val="00AFEF"/>
                </a:solidFill>
                <a:latin typeface="宋体"/>
                <a:cs typeface="宋体"/>
              </a:rPr>
              <a:t>享下双核浏</a:t>
            </a:r>
            <a:r>
              <a:rPr dirty="0" sz="1050" spc="-15" b="1">
                <a:solidFill>
                  <a:srgbClr val="00AFEF"/>
                </a:solidFill>
                <a:latin typeface="宋体"/>
                <a:cs typeface="宋体"/>
              </a:rPr>
              <a:t>览</a:t>
            </a:r>
            <a:r>
              <a:rPr dirty="0" sz="1050" b="1">
                <a:solidFill>
                  <a:srgbClr val="00AFEF"/>
                </a:solidFill>
                <a:latin typeface="宋体"/>
                <a:cs typeface="宋体"/>
              </a:rPr>
              <a:t>器的下载方法</a:t>
            </a:r>
            <a:r>
              <a:rPr dirty="0" sz="1050" spc="-10" b="1">
                <a:solidFill>
                  <a:srgbClr val="00AFEF"/>
                </a:solidFill>
                <a:latin typeface="宋体"/>
                <a:cs typeface="宋体"/>
              </a:rPr>
              <a:t>。 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工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具</a:t>
            </a:r>
            <a:r>
              <a:rPr dirty="0" sz="1050" spc="-120" b="1">
                <a:solidFill>
                  <a:srgbClr val="C00000"/>
                </a:solidFill>
                <a:latin typeface="Tahoma"/>
                <a:cs typeface="Tahoma"/>
              </a:rPr>
              <a:t>/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原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料</a:t>
            </a:r>
            <a:r>
              <a:rPr dirty="0" sz="1050" spc="-5" b="1">
                <a:solidFill>
                  <a:srgbClr val="C00000"/>
                </a:solidFill>
                <a:latin typeface="宋体"/>
                <a:cs typeface="宋体"/>
              </a:rPr>
              <a:t>•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电脑一</a:t>
            </a:r>
            <a:r>
              <a:rPr dirty="0" sz="1050" spc="-10" b="1">
                <a:solidFill>
                  <a:srgbClr val="C00000"/>
                </a:solidFill>
                <a:latin typeface="宋体"/>
                <a:cs typeface="宋体"/>
              </a:rPr>
              <a:t>台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方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法</a:t>
            </a:r>
            <a:r>
              <a:rPr dirty="0" sz="1050" spc="-120" b="1">
                <a:solidFill>
                  <a:srgbClr val="C00000"/>
                </a:solidFill>
                <a:latin typeface="Tahoma"/>
                <a:cs typeface="Tahoma"/>
              </a:rPr>
              <a:t>/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步</a:t>
            </a:r>
            <a:r>
              <a:rPr dirty="0" sz="1050" spc="-10" b="1">
                <a:solidFill>
                  <a:srgbClr val="C00000"/>
                </a:solidFill>
                <a:latin typeface="宋体"/>
                <a:cs typeface="宋体"/>
              </a:rPr>
              <a:t>骤</a:t>
            </a:r>
            <a:r>
              <a:rPr dirty="0" sz="1050" spc="-270" b="1">
                <a:solidFill>
                  <a:srgbClr val="C00000"/>
                </a:solidFill>
                <a:latin typeface="宋体"/>
                <a:cs typeface="宋体"/>
              </a:rPr>
              <a:t> </a:t>
            </a:r>
            <a:r>
              <a:rPr dirty="0" sz="1050" spc="-85" b="1">
                <a:solidFill>
                  <a:srgbClr val="C00000"/>
                </a:solidFill>
                <a:latin typeface="Tahoma"/>
                <a:cs typeface="Tahoma"/>
              </a:rPr>
              <a:t>1</a:t>
            </a:r>
            <a:r>
              <a:rPr dirty="0" sz="1050" spc="-45" b="1">
                <a:solidFill>
                  <a:srgbClr val="C00000"/>
                </a:solidFill>
                <a:latin typeface="Tahoma"/>
                <a:cs typeface="Tahoma"/>
              </a:rPr>
              <a:t>.</a:t>
            </a:r>
            <a:r>
              <a:rPr dirty="0" sz="1050" spc="-85" b="1">
                <a:solidFill>
                  <a:srgbClr val="C00000"/>
                </a:solidFill>
                <a:latin typeface="Tahoma"/>
                <a:cs typeface="Tahoma"/>
              </a:rPr>
              <a:t>1</a:t>
            </a:r>
            <a:endParaRPr sz="1050">
              <a:latin typeface="Tahoma"/>
              <a:cs typeface="Tahoma"/>
            </a:endParaRPr>
          </a:p>
          <a:p>
            <a:pPr marL="12700" marR="5080">
              <a:lnSpc>
                <a:spcPct val="123800"/>
              </a:lnSpc>
            </a:pP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第一步，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打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开电脑桌面，选择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网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页浏览器并打开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，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输入百度网址，打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开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百度搜索引擎，</a:t>
            </a:r>
            <a:r>
              <a:rPr dirty="0" sz="1050" spc="-10" b="1">
                <a:solidFill>
                  <a:srgbClr val="C00000"/>
                </a:solidFill>
                <a:latin typeface="宋体"/>
                <a:cs typeface="宋体"/>
              </a:rPr>
              <a:t>如 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图所示</a:t>
            </a:r>
            <a:r>
              <a:rPr dirty="0" sz="1050" spc="-10" b="1">
                <a:solidFill>
                  <a:srgbClr val="C00000"/>
                </a:solidFill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1050" spc="-70" b="1">
                <a:solidFill>
                  <a:srgbClr val="C00000"/>
                </a:solidFill>
                <a:latin typeface="Tahoma"/>
                <a:cs typeface="Tahoma"/>
              </a:rPr>
              <a:t>2.2</a:t>
            </a: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第二步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，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在百度搜索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引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擎对话框中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输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入双核浏览器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，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并点击百度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一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下，如图所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示</a:t>
            </a:r>
            <a:r>
              <a:rPr dirty="0" sz="1050" spc="-10" b="1">
                <a:solidFill>
                  <a:srgbClr val="C00000"/>
                </a:solidFill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1050" spc="-70" b="1">
                <a:solidFill>
                  <a:srgbClr val="C00000"/>
                </a:solidFill>
                <a:latin typeface="Tahoma"/>
                <a:cs typeface="Tahoma"/>
              </a:rPr>
              <a:t>3.3</a:t>
            </a:r>
            <a:endParaRPr sz="1050">
              <a:latin typeface="Tahoma"/>
              <a:cs typeface="Tahoma"/>
            </a:endParaRPr>
          </a:p>
          <a:p>
            <a:pPr marL="12700" marR="5080">
              <a:lnSpc>
                <a:spcPts val="1560"/>
              </a:lnSpc>
              <a:spcBef>
                <a:spcPts val="65"/>
              </a:spcBef>
            </a:pP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第三步，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在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百度搜索引擎的搜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索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结果下拉列表中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选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择双核浏览器的官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方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网站下载，如图</a:t>
            </a:r>
            <a:r>
              <a:rPr dirty="0" sz="1050" spc="-10" b="1">
                <a:solidFill>
                  <a:srgbClr val="C00000"/>
                </a:solidFill>
                <a:latin typeface="宋体"/>
                <a:cs typeface="宋体"/>
              </a:rPr>
              <a:t>所 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示</a:t>
            </a:r>
            <a:r>
              <a:rPr dirty="0" sz="1050" spc="-10" b="1">
                <a:solidFill>
                  <a:srgbClr val="C00000"/>
                </a:solidFill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1050" spc="-70" b="1">
                <a:solidFill>
                  <a:srgbClr val="C00000"/>
                </a:solidFill>
                <a:latin typeface="Tahoma"/>
                <a:cs typeface="Tahoma"/>
              </a:rPr>
              <a:t>4.4</a:t>
            </a: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第四步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，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点击网页进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入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网站后，选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择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好对应的版本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后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，点击立即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下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载，如图所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示</a:t>
            </a:r>
            <a:r>
              <a:rPr dirty="0" sz="1050" spc="-10" b="1">
                <a:solidFill>
                  <a:srgbClr val="C00000"/>
                </a:solidFill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1050" spc="-70" b="1">
                <a:solidFill>
                  <a:srgbClr val="C00000"/>
                </a:solidFill>
                <a:latin typeface="Tahoma"/>
                <a:cs typeface="Tahoma"/>
              </a:rPr>
              <a:t>5.5</a:t>
            </a:r>
            <a:endParaRPr sz="1050">
              <a:latin typeface="Tahoma"/>
              <a:cs typeface="Tahoma"/>
            </a:endParaRPr>
          </a:p>
          <a:p>
            <a:pPr marL="12700" marR="5080">
              <a:lnSpc>
                <a:spcPts val="1560"/>
              </a:lnSpc>
              <a:spcBef>
                <a:spcPts val="65"/>
              </a:spcBef>
            </a:pP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第五步，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在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弹出的下载对话框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中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选择保存的文件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名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称、保存路径后点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击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下载按钮，如图</a:t>
            </a:r>
            <a:r>
              <a:rPr dirty="0" sz="1050" spc="-10" b="1">
                <a:solidFill>
                  <a:srgbClr val="C00000"/>
                </a:solidFill>
                <a:latin typeface="宋体"/>
                <a:cs typeface="宋体"/>
              </a:rPr>
              <a:t>所 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示</a:t>
            </a:r>
            <a:r>
              <a:rPr dirty="0" sz="1050" spc="-10" b="1">
                <a:solidFill>
                  <a:srgbClr val="C00000"/>
                </a:solidFill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1050" spc="-70" b="1">
                <a:solidFill>
                  <a:srgbClr val="C00000"/>
                </a:solidFill>
                <a:latin typeface="Tahoma"/>
                <a:cs typeface="Tahoma"/>
              </a:rPr>
              <a:t>6.6</a:t>
            </a:r>
            <a:endParaRPr sz="1050">
              <a:latin typeface="Tahoma"/>
              <a:cs typeface="Tahoma"/>
            </a:endParaRPr>
          </a:p>
          <a:p>
            <a:pPr marL="12700" marR="5080">
              <a:lnSpc>
                <a:spcPts val="1560"/>
              </a:lnSpc>
              <a:spcBef>
                <a:spcPts val="65"/>
              </a:spcBef>
            </a:pP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最后一步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，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在下载完成的对话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框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中找到刚才下载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完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成的双核浏览器安</a:t>
            </a:r>
            <a:r>
              <a:rPr dirty="0" sz="1050" spc="25" b="1">
                <a:solidFill>
                  <a:srgbClr val="C00000"/>
                </a:solidFill>
                <a:latin typeface="宋体"/>
                <a:cs typeface="宋体"/>
              </a:rPr>
              <a:t>装</a:t>
            </a:r>
            <a:r>
              <a:rPr dirty="0" sz="1050" spc="10" b="1">
                <a:solidFill>
                  <a:srgbClr val="C00000"/>
                </a:solidFill>
                <a:latin typeface="宋体"/>
                <a:cs typeface="宋体"/>
              </a:rPr>
              <a:t>程序，就可以正</a:t>
            </a:r>
            <a:r>
              <a:rPr dirty="0" sz="1050" spc="-10" b="1">
                <a:solidFill>
                  <a:srgbClr val="C00000"/>
                </a:solidFill>
                <a:latin typeface="宋体"/>
                <a:cs typeface="宋体"/>
              </a:rPr>
              <a:t>常 </a:t>
            </a: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安装了</a:t>
            </a:r>
            <a:r>
              <a:rPr dirty="0" sz="1050" spc="-10" b="1">
                <a:solidFill>
                  <a:srgbClr val="C00000"/>
                </a:solidFill>
                <a:latin typeface="宋体"/>
                <a:cs typeface="宋体"/>
              </a:rPr>
              <a:t>。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1050" spc="-70" b="1">
                <a:solidFill>
                  <a:srgbClr val="C00000"/>
                </a:solidFill>
                <a:latin typeface="Tahoma"/>
                <a:cs typeface="Tahoma"/>
              </a:rPr>
              <a:t>END</a:t>
            </a:r>
            <a:endParaRPr sz="1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1050" b="1">
                <a:solidFill>
                  <a:srgbClr val="C00000"/>
                </a:solidFill>
                <a:latin typeface="宋体"/>
                <a:cs typeface="宋体"/>
              </a:rPr>
              <a:t>注意事</a:t>
            </a:r>
            <a:r>
              <a:rPr dirty="0" sz="1050" spc="-15" b="1">
                <a:solidFill>
                  <a:srgbClr val="C00000"/>
                </a:solidFill>
                <a:latin typeface="宋体"/>
                <a:cs typeface="宋体"/>
              </a:rPr>
              <a:t>项</a:t>
            </a:r>
            <a:r>
              <a:rPr dirty="0" sz="1050" spc="-10" b="1">
                <a:solidFill>
                  <a:srgbClr val="C00000"/>
                </a:solidFill>
                <a:latin typeface="宋体"/>
                <a:cs typeface="宋体"/>
              </a:rPr>
              <a:t>•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050" spc="-90">
                <a:latin typeface="Verdana"/>
                <a:cs typeface="Verdana"/>
              </a:rPr>
              <a:t>U</a:t>
            </a:r>
            <a:r>
              <a:rPr dirty="0" sz="1050" spc="114">
                <a:latin typeface="Verdana"/>
                <a:cs typeface="Verdana"/>
              </a:rPr>
              <a:t>C</a:t>
            </a:r>
            <a:r>
              <a:rPr dirty="0" sz="1050" spc="-105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浏</a:t>
            </a:r>
            <a:r>
              <a:rPr dirty="0" sz="1050" spc="5">
                <a:latin typeface="宋体"/>
                <a:cs typeface="宋体"/>
              </a:rPr>
              <a:t>览</a:t>
            </a:r>
            <a:r>
              <a:rPr dirty="0" sz="1050" spc="-5">
                <a:latin typeface="宋体"/>
                <a:cs typeface="宋体"/>
              </a:rPr>
              <a:t>器</a:t>
            </a:r>
            <a:r>
              <a:rPr dirty="0" sz="1050" spc="-250">
                <a:latin typeface="宋体"/>
                <a:cs typeface="宋体"/>
              </a:rPr>
              <a:t> </a:t>
            </a:r>
            <a:r>
              <a:rPr dirty="0" sz="1050" spc="-95">
                <a:latin typeface="Verdana"/>
                <a:cs typeface="Verdana"/>
              </a:rPr>
              <a:t>20</a:t>
            </a:r>
            <a:r>
              <a:rPr dirty="0" sz="1050" spc="-85">
                <a:latin typeface="Verdana"/>
                <a:cs typeface="Verdana"/>
              </a:rPr>
              <a:t>2</a:t>
            </a:r>
            <a:r>
              <a:rPr dirty="0" sz="1050" spc="-90">
                <a:latin typeface="Verdana"/>
                <a:cs typeface="Verdana"/>
              </a:rPr>
              <a:t>1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-10">
                <a:latin typeface="宋体"/>
                <a:cs typeface="宋体"/>
              </a:rPr>
              <a:t>年</a:t>
            </a:r>
            <a:r>
              <a:rPr dirty="0" sz="1050" spc="5">
                <a:latin typeface="宋体"/>
                <a:cs typeface="宋体"/>
              </a:rPr>
              <a:t>所</a:t>
            </a:r>
            <a:r>
              <a:rPr dirty="0" sz="1050" spc="-10">
                <a:latin typeface="宋体"/>
                <a:cs typeface="宋体"/>
              </a:rPr>
              <a:t>有</a:t>
            </a:r>
            <a:r>
              <a:rPr dirty="0" sz="1050" spc="5">
                <a:latin typeface="宋体"/>
                <a:cs typeface="宋体"/>
              </a:rPr>
              <a:t>旧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本</a:t>
            </a:r>
            <a:r>
              <a:rPr dirty="0" sz="1050" spc="-140">
                <a:latin typeface="Verdana"/>
                <a:cs typeface="Verdana"/>
              </a:rPr>
              <a:t>_</a:t>
            </a:r>
            <a:r>
              <a:rPr dirty="0" sz="1050" spc="-10">
                <a:latin typeface="宋体"/>
                <a:cs typeface="宋体"/>
              </a:rPr>
              <a:t>历</a:t>
            </a:r>
            <a:r>
              <a:rPr dirty="0" sz="1050" spc="5">
                <a:latin typeface="宋体"/>
                <a:cs typeface="宋体"/>
              </a:rPr>
              <a:t>史</a:t>
            </a:r>
            <a:r>
              <a:rPr dirty="0" sz="1050" spc="-10">
                <a:latin typeface="宋体"/>
                <a:cs typeface="宋体"/>
              </a:rPr>
              <a:t>官</a:t>
            </a:r>
            <a:r>
              <a:rPr dirty="0" sz="1050" spc="5">
                <a:latin typeface="宋体"/>
                <a:cs typeface="宋体"/>
              </a:rPr>
              <a:t>方</a:t>
            </a:r>
            <a:r>
              <a:rPr dirty="0" sz="1050" spc="-10">
                <a:latin typeface="宋体"/>
                <a:cs typeface="宋体"/>
              </a:rPr>
              <a:t>版</a:t>
            </a:r>
            <a:r>
              <a:rPr dirty="0" sz="1050" spc="5">
                <a:latin typeface="宋体"/>
                <a:cs typeface="宋体"/>
              </a:rPr>
              <a:t>免</a:t>
            </a:r>
            <a:r>
              <a:rPr dirty="0" sz="1050" spc="-10">
                <a:latin typeface="宋体"/>
                <a:cs typeface="宋体"/>
              </a:rPr>
              <a:t>费</a:t>
            </a:r>
            <a:r>
              <a:rPr dirty="0" sz="1050" spc="5">
                <a:latin typeface="宋体"/>
                <a:cs typeface="宋体"/>
              </a:rPr>
              <a:t>下载</a:t>
            </a:r>
            <a:r>
              <a:rPr dirty="0" sz="1050" spc="-155">
                <a:latin typeface="Verdana"/>
                <a:cs typeface="Verdana"/>
              </a:rPr>
              <a:t>_</a:t>
            </a:r>
            <a:r>
              <a:rPr dirty="0" sz="1050" spc="-10">
                <a:latin typeface="宋体"/>
                <a:cs typeface="宋体"/>
              </a:rPr>
              <a:t>豌</a:t>
            </a:r>
            <a:r>
              <a:rPr dirty="0" sz="1050" spc="5">
                <a:latin typeface="宋体"/>
                <a:cs typeface="宋体"/>
              </a:rPr>
              <a:t>豆荚</a:t>
            </a:r>
            <a:r>
              <a:rPr dirty="0" sz="1050" spc="-100">
                <a:latin typeface="Verdana"/>
                <a:cs typeface="Verdana"/>
              </a:rPr>
              <a:t>.</a:t>
            </a:r>
            <a:r>
              <a:rPr dirty="0" sz="1050" spc="-35">
                <a:latin typeface="Verdana"/>
                <a:cs typeface="Verdana"/>
              </a:rPr>
              <a:t>h</a:t>
            </a:r>
            <a:r>
              <a:rPr dirty="0" sz="1050" spc="-55">
                <a:latin typeface="Verdana"/>
                <a:cs typeface="Verdana"/>
              </a:rPr>
              <a:t>t</a:t>
            </a:r>
            <a:r>
              <a:rPr dirty="0" sz="1050" spc="-45">
                <a:latin typeface="Verdana"/>
                <a:cs typeface="Verdana"/>
              </a:rPr>
              <a:t>m</a:t>
            </a:r>
            <a:endParaRPr sz="1050">
              <a:latin typeface="Verdana"/>
              <a:cs typeface="Verdana"/>
            </a:endParaRPr>
          </a:p>
          <a:p>
            <a:pPr marL="4699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SzPct val="95238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3"/>
              </a:rPr>
              <a:t>游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3"/>
              </a:rPr>
              <a:t>戏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3"/>
              </a:rPr>
              <a:t>分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3"/>
              </a:rPr>
              <a:t>类</a:t>
            </a:r>
            <a:endParaRPr sz="1050">
              <a:latin typeface="宋体"/>
              <a:cs typeface="宋体"/>
            </a:endParaRPr>
          </a:p>
          <a:p>
            <a:pPr marL="4699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SzPct val="95238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4"/>
              </a:rPr>
              <a:t>排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4"/>
              </a:rPr>
              <a:t>行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4"/>
              </a:rPr>
              <a:t>榜</a:t>
            </a:r>
            <a:endParaRPr sz="1050">
              <a:latin typeface="宋体"/>
              <a:cs typeface="宋体"/>
            </a:endParaRPr>
          </a:p>
          <a:p>
            <a:pPr marL="4699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SzPct val="95238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5"/>
              </a:rPr>
              <a:t>专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5"/>
              </a:rPr>
              <a:t>题</a:t>
            </a:r>
            <a:endParaRPr sz="1050">
              <a:latin typeface="宋体"/>
              <a:cs typeface="宋体"/>
            </a:endParaRPr>
          </a:p>
          <a:p>
            <a:pPr marL="4699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SzPct val="95238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6"/>
              </a:rPr>
              <a:t>设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6"/>
              </a:rPr>
              <a:t>计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6"/>
              </a:rPr>
              <a:t>奖</a:t>
            </a:r>
            <a:endParaRPr sz="1050">
              <a:latin typeface="宋体"/>
              <a:cs typeface="宋体"/>
            </a:endParaRPr>
          </a:p>
          <a:p>
            <a:pPr marL="4699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SzPct val="95238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7"/>
              </a:rPr>
              <a:t>豌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7"/>
              </a:rPr>
              <a:t>豆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7"/>
              </a:rPr>
              <a:t>推</a:t>
            </a:r>
            <a:endParaRPr sz="1050">
              <a:latin typeface="宋体"/>
              <a:cs typeface="宋体"/>
            </a:endParaRPr>
          </a:p>
          <a:p>
            <a:pPr marL="46990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SzPct val="95238"/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8"/>
              </a:rPr>
              <a:t>十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8"/>
              </a:rPr>
              <a:t>万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8"/>
              </a:rPr>
              <a:t>个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8"/>
              </a:rPr>
              <a:t>用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8"/>
              </a:rPr>
              <a:t>什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8"/>
              </a:rPr>
              <a:t>么</a:t>
            </a: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dirty="0" sz="1200">
                <a:solidFill>
                  <a:srgbClr val="2E7B2E"/>
                </a:solidFill>
                <a:latin typeface="宋体"/>
                <a:cs typeface="宋体"/>
                <a:hlinkClick r:id="rId9"/>
              </a:rPr>
              <a:t>UC</a:t>
            </a:r>
            <a:r>
              <a:rPr dirty="0" sz="1200" spc="-300">
                <a:solidFill>
                  <a:srgbClr val="2E7B2E"/>
                </a:solidFill>
                <a:latin typeface="宋体"/>
                <a:cs typeface="宋体"/>
                <a:hlinkClick r:id="rId9"/>
              </a:rPr>
              <a:t> </a:t>
            </a:r>
            <a:r>
              <a:rPr dirty="0" sz="1200">
                <a:solidFill>
                  <a:srgbClr val="2E7B2E"/>
                </a:solidFill>
                <a:latin typeface="宋体"/>
                <a:cs typeface="宋体"/>
                <a:hlinkClick r:id="rId9"/>
              </a:rPr>
              <a:t>浏览器</a:t>
            </a:r>
            <a:endParaRPr sz="1200">
              <a:latin typeface="宋体"/>
              <a:cs typeface="宋体"/>
            </a:endParaRPr>
          </a:p>
          <a:p>
            <a:pPr marL="88900">
              <a:lnSpc>
                <a:spcPct val="100000"/>
              </a:lnSpc>
              <a:spcBef>
                <a:spcPts val="120"/>
              </a:spcBef>
            </a:pPr>
            <a:r>
              <a:rPr dirty="0" sz="1200">
                <a:solidFill>
                  <a:srgbClr val="999999"/>
                </a:solidFill>
                <a:latin typeface="宋体"/>
                <a:cs typeface="宋体"/>
              </a:rPr>
              <a:t>&gt;</a:t>
            </a:r>
            <a:endParaRPr sz="1200">
              <a:latin typeface="宋体"/>
              <a:cs typeface="宋体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第</a:t>
            </a:r>
            <a:r>
              <a:rPr dirty="0" spc="-50"/>
              <a:t> </a:t>
            </a:r>
            <a:fld id="{81D60167-4931-47E6-BA6A-407CBD079E47}" type="slidenum">
              <a:rPr dirty="0" spc="-75">
                <a:latin typeface="Verdana"/>
                <a:cs typeface="Verdana"/>
              </a:rPr>
              <a:t>1</a:t>
            </a:fld>
            <a:r>
              <a:rPr dirty="0" spc="95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共</a:t>
            </a:r>
            <a:r>
              <a:rPr dirty="0" spc="-40"/>
              <a:t> </a:t>
            </a:r>
            <a:r>
              <a:rPr dirty="0" spc="-75">
                <a:latin typeface="Verdana"/>
                <a:cs typeface="Verdana"/>
              </a:rPr>
              <a:t>12</a:t>
            </a:r>
            <a:r>
              <a:rPr dirty="0" spc="80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515874"/>
            <a:ext cx="5337175" cy="32188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266700">
              <a:lnSpc>
                <a:spcPct val="108100"/>
              </a:lnSpc>
              <a:spcBef>
                <a:spcPts val="95"/>
              </a:spcBef>
            </a:pP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关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键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词：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【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顶好英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学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网】</a:t>
            </a:r>
            <a:r>
              <a:rPr dirty="0" sz="1050" spc="-15">
                <a:solidFill>
                  <a:srgbClr val="6F2F9F"/>
                </a:solidFill>
                <a:latin typeface="Verdana"/>
                <a:cs typeface="Verdana"/>
              </a:rPr>
              <a:t>goodenglish.top.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。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判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断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网站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网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页</a:t>
            </a:r>
            <a:r>
              <a:rPr dirty="0" sz="1050" b="1">
                <a:solidFill>
                  <a:srgbClr val="0000FF"/>
                </a:solidFill>
                <a:latin typeface="宋体"/>
                <a:cs typeface="宋体"/>
              </a:rPr>
              <a:t>登录和注册的超级链</a:t>
            </a:r>
            <a:r>
              <a:rPr dirty="0" sz="1050" spc="-10" b="1">
                <a:solidFill>
                  <a:srgbClr val="0000FF"/>
                </a:solidFill>
                <a:latin typeface="宋体"/>
                <a:cs typeface="宋体"/>
              </a:rPr>
              <a:t>接 ， </a:t>
            </a:r>
            <a:r>
              <a:rPr dirty="0" sz="1050" spc="-515" b="1">
                <a:solidFill>
                  <a:srgbClr val="0000FF"/>
                </a:solidFill>
                <a:latin typeface="宋体"/>
                <a:cs typeface="宋体"/>
              </a:rPr>
              <a:t> </a:t>
            </a:r>
            <a:r>
              <a:rPr dirty="0" sz="1050" spc="5">
                <a:latin typeface="宋体"/>
                <a:cs typeface="宋体"/>
              </a:rPr>
              <a:t>智</a:t>
            </a:r>
            <a:r>
              <a:rPr dirty="0" sz="1050" spc="-10">
                <a:latin typeface="宋体"/>
                <a:cs typeface="宋体"/>
              </a:rPr>
              <a:t>能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130">
                <a:latin typeface="Verdana"/>
                <a:cs typeface="Verdana"/>
              </a:rPr>
              <a:t>-</a:t>
            </a:r>
            <a:r>
              <a:rPr dirty="0" sz="1050" spc="5">
                <a:latin typeface="宋体"/>
                <a:cs typeface="宋体"/>
              </a:rPr>
              <a:t>魅</a:t>
            </a:r>
            <a:r>
              <a:rPr dirty="0" sz="1050" spc="-5">
                <a:latin typeface="宋体"/>
                <a:cs typeface="宋体"/>
              </a:rPr>
              <a:t>族</a:t>
            </a:r>
            <a:r>
              <a:rPr dirty="0" sz="1050" spc="-265">
                <a:latin typeface="宋体"/>
                <a:cs typeface="宋体"/>
              </a:rPr>
              <a:t> </a:t>
            </a:r>
            <a:r>
              <a:rPr dirty="0" sz="1050" spc="-30">
                <a:latin typeface="Verdana"/>
                <a:cs typeface="Verdana"/>
              </a:rPr>
              <a:t>m</a:t>
            </a:r>
            <a:r>
              <a:rPr dirty="0" sz="1050" spc="-120">
                <a:latin typeface="Verdana"/>
                <a:cs typeface="Verdana"/>
              </a:rPr>
              <a:t>x</a:t>
            </a:r>
            <a:r>
              <a:rPr dirty="0" sz="1050" spc="-90">
                <a:latin typeface="Verdana"/>
                <a:cs typeface="Verdana"/>
              </a:rPr>
              <a:t>4</a:t>
            </a:r>
            <a:r>
              <a:rPr dirty="0" sz="1050" spc="-110">
                <a:latin typeface="Verdana"/>
                <a:cs typeface="Verdana"/>
              </a:rPr>
              <a:t> </a:t>
            </a:r>
            <a:r>
              <a:rPr dirty="0" sz="1050" spc="50">
                <a:latin typeface="Verdana"/>
                <a:cs typeface="Verdana"/>
              </a:rPr>
              <a:t>p</a:t>
            </a:r>
            <a:r>
              <a:rPr dirty="0" sz="1050" spc="-140">
                <a:latin typeface="Verdana"/>
                <a:cs typeface="Verdana"/>
              </a:rPr>
              <a:t>r</a:t>
            </a:r>
            <a:r>
              <a:rPr dirty="0" sz="1050" spc="45">
                <a:latin typeface="Verdana"/>
                <a:cs typeface="Verdana"/>
              </a:rPr>
              <a:t>o</a:t>
            </a:r>
            <a:r>
              <a:rPr dirty="0" sz="1050" spc="-95">
                <a:latin typeface="Verdana"/>
                <a:cs typeface="Verdana"/>
              </a:rPr>
              <a:t> </a:t>
            </a:r>
            <a:r>
              <a:rPr dirty="0" sz="1050" spc="5">
                <a:latin typeface="宋体"/>
                <a:cs typeface="宋体"/>
              </a:rPr>
              <a:t>手</a:t>
            </a:r>
            <a:r>
              <a:rPr dirty="0" sz="1050" spc="-10">
                <a:latin typeface="宋体"/>
                <a:cs typeface="宋体"/>
              </a:rPr>
              <a:t>机</a:t>
            </a:r>
            <a:r>
              <a:rPr dirty="0" sz="1050" spc="-250">
                <a:latin typeface="宋体"/>
                <a:cs typeface="宋体"/>
              </a:rPr>
              <a:t>，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常</a:t>
            </a:r>
            <a:r>
              <a:rPr dirty="0" sz="1050" spc="-5">
                <a:solidFill>
                  <a:srgbClr val="6F2F9F"/>
                </a:solidFill>
                <a:latin typeface="宋体"/>
                <a:cs typeface="宋体"/>
              </a:rPr>
              <a:t>见</a:t>
            </a:r>
            <a:r>
              <a:rPr dirty="0" sz="1050" spc="-265">
                <a:solidFill>
                  <a:srgbClr val="6F2F9F"/>
                </a:solidFill>
                <a:latin typeface="宋体"/>
                <a:cs typeface="宋体"/>
              </a:rPr>
              <a:t> </a:t>
            </a:r>
            <a:r>
              <a:rPr dirty="0" sz="1050" spc="-95">
                <a:solidFill>
                  <a:srgbClr val="6F2F9F"/>
                </a:solidFill>
                <a:latin typeface="Verdana"/>
                <a:cs typeface="Verdana"/>
              </a:rPr>
              <a:t>2</a:t>
            </a:r>
            <a:r>
              <a:rPr dirty="0" sz="1050" spc="-90">
                <a:solidFill>
                  <a:srgbClr val="6F2F9F"/>
                </a:solidFill>
                <a:latin typeface="Verdana"/>
                <a:cs typeface="Verdana"/>
              </a:rPr>
              <a:t>0</a:t>
            </a:r>
            <a:r>
              <a:rPr dirty="0" sz="1050" spc="-85">
                <a:solidFill>
                  <a:srgbClr val="6F2F9F"/>
                </a:solidFill>
                <a:latin typeface="Verdana"/>
                <a:cs typeface="Verdana"/>
              </a:rPr>
              <a:t> 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种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十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大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测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评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手</a:t>
            </a:r>
            <a:r>
              <a:rPr dirty="0" sz="1050" spc="5">
                <a:solidFill>
                  <a:srgbClr val="6F2F9F"/>
                </a:solidFill>
                <a:latin typeface="宋体"/>
                <a:cs typeface="宋体"/>
              </a:rPr>
              <a:t>机浏</a:t>
            </a:r>
            <a:r>
              <a:rPr dirty="0" sz="1050" spc="-10">
                <a:solidFill>
                  <a:srgbClr val="6F2F9F"/>
                </a:solidFill>
                <a:latin typeface="宋体"/>
                <a:cs typeface="宋体"/>
              </a:rPr>
              <a:t>览器</a:t>
            </a:r>
            <a:r>
              <a:rPr dirty="0" sz="1050" spc="-235">
                <a:solidFill>
                  <a:srgbClr val="6F2F9F"/>
                </a:solidFill>
                <a:latin typeface="宋体"/>
                <a:cs typeface="宋体"/>
              </a:rPr>
              <a:t>，</a:t>
            </a:r>
            <a:r>
              <a:rPr dirty="0" u="dbl" sz="1050" spc="-9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U</a:t>
            </a:r>
            <a:r>
              <a:rPr dirty="0" u="dbl" sz="1050" spc="114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C</a:t>
            </a:r>
            <a:r>
              <a:rPr dirty="0" u="dbl" sz="1050" spc="-10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Verdana"/>
                <a:cs typeface="Verdana"/>
              </a:rPr>
              <a:t> 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浏</a:t>
            </a:r>
            <a:r>
              <a:rPr dirty="0" u="dbl" sz="1050" spc="-10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览</a:t>
            </a:r>
            <a:r>
              <a:rPr dirty="0" u="dbl" sz="1050" spc="5">
                <a:solidFill>
                  <a:srgbClr val="FF0000"/>
                </a:solidFill>
                <a:uFill>
                  <a:solidFill>
                    <a:srgbClr val="00AF50"/>
                  </a:solidFill>
                </a:u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是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最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佳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选</a:t>
            </a:r>
            <a:r>
              <a:rPr dirty="0" sz="1050" spc="5">
                <a:solidFill>
                  <a:srgbClr val="00AF50"/>
                </a:solidFill>
                <a:latin typeface="宋体"/>
                <a:cs typeface="宋体"/>
              </a:rPr>
              <a:t>择</a:t>
            </a:r>
            <a:r>
              <a:rPr dirty="0" sz="1050" spc="-75">
                <a:solidFill>
                  <a:srgbClr val="00AF50"/>
                </a:solidFill>
                <a:latin typeface="宋体"/>
                <a:cs typeface="宋体"/>
              </a:rPr>
              <a:t>（</a:t>
            </a:r>
            <a:r>
              <a:rPr dirty="0" sz="1050" spc="-75">
                <a:solidFill>
                  <a:srgbClr val="00AF50"/>
                </a:solidFill>
                <a:latin typeface="Verdana"/>
                <a:cs typeface="Verdana"/>
              </a:rPr>
              <a:t>2021</a:t>
            </a:r>
            <a:r>
              <a:rPr dirty="0" sz="1050" spc="-105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年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0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月</a:t>
            </a:r>
            <a:r>
              <a:rPr dirty="0" sz="1050" spc="-265">
                <a:solidFill>
                  <a:srgbClr val="00AF50"/>
                </a:solidFill>
                <a:latin typeface="宋体"/>
                <a:cs typeface="宋体"/>
              </a:rPr>
              <a:t> </a:t>
            </a:r>
            <a:r>
              <a:rPr dirty="0" sz="1050" spc="-90">
                <a:solidFill>
                  <a:srgbClr val="00AF50"/>
                </a:solidFill>
                <a:latin typeface="Verdana"/>
                <a:cs typeface="Verdana"/>
              </a:rPr>
              <a:t>2</a:t>
            </a:r>
            <a:r>
              <a:rPr dirty="0" sz="1050" spc="-110">
                <a:solidFill>
                  <a:srgbClr val="00AF50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00AF50"/>
                </a:solidFill>
                <a:latin typeface="宋体"/>
                <a:cs typeface="宋体"/>
              </a:rPr>
              <a:t>日</a:t>
            </a:r>
            <a:r>
              <a:rPr dirty="0" sz="1050" spc="-5">
                <a:solidFill>
                  <a:srgbClr val="00AF50"/>
                </a:solidFill>
                <a:latin typeface="宋体"/>
                <a:cs typeface="宋体"/>
              </a:rPr>
              <a:t>）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solidFill>
                  <a:srgbClr val="2E7B2E"/>
                </a:solidFill>
                <a:latin typeface="宋体"/>
                <a:cs typeface="宋体"/>
                <a:hlinkClick r:id="rId2"/>
              </a:rPr>
              <a:t>UC</a:t>
            </a:r>
            <a:r>
              <a:rPr dirty="0" sz="1200" spc="-300">
                <a:solidFill>
                  <a:srgbClr val="2E7B2E"/>
                </a:solidFill>
                <a:latin typeface="宋体"/>
                <a:cs typeface="宋体"/>
                <a:hlinkClick r:id="rId2"/>
              </a:rPr>
              <a:t> </a:t>
            </a:r>
            <a:r>
              <a:rPr dirty="0" sz="1200">
                <a:solidFill>
                  <a:srgbClr val="2E7B2E"/>
                </a:solidFill>
                <a:latin typeface="宋体"/>
                <a:cs typeface="宋体"/>
                <a:hlinkClick r:id="rId2"/>
              </a:rPr>
              <a:t>浏览器历史版本</a:t>
            </a:r>
            <a:endParaRPr sz="1200">
              <a:latin typeface="宋体"/>
              <a:cs typeface="宋体"/>
            </a:endParaRPr>
          </a:p>
          <a:p>
            <a:pPr marL="88900">
              <a:lnSpc>
                <a:spcPct val="100000"/>
              </a:lnSpc>
              <a:spcBef>
                <a:spcPts val="120"/>
              </a:spcBef>
            </a:pPr>
            <a:r>
              <a:rPr dirty="0" sz="1200">
                <a:solidFill>
                  <a:srgbClr val="999999"/>
                </a:solidFill>
                <a:latin typeface="宋体"/>
                <a:cs typeface="宋体"/>
              </a:rPr>
              <a:t>&gt;</a:t>
            </a:r>
            <a:endParaRPr sz="12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400" spc="-5" b="1">
                <a:solidFill>
                  <a:srgbClr val="666666"/>
                </a:solidFill>
                <a:latin typeface="宋体"/>
                <a:cs typeface="宋体"/>
              </a:rPr>
              <a:t>2021</a:t>
            </a:r>
            <a:r>
              <a:rPr dirty="0" sz="2400" spc="-95" b="1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2400" b="1">
                <a:solidFill>
                  <a:srgbClr val="666666"/>
                </a:solidFill>
                <a:latin typeface="宋体"/>
                <a:cs typeface="宋体"/>
              </a:rPr>
              <a:t>年历</a:t>
            </a:r>
            <a:r>
              <a:rPr dirty="0" sz="2400" spc="-10" b="1">
                <a:solidFill>
                  <a:srgbClr val="666666"/>
                </a:solidFill>
                <a:latin typeface="宋体"/>
                <a:cs typeface="宋体"/>
              </a:rPr>
              <a:t>史</a:t>
            </a:r>
            <a:r>
              <a:rPr dirty="0" sz="2400" b="1">
                <a:solidFill>
                  <a:srgbClr val="666666"/>
                </a:solidFill>
                <a:latin typeface="宋体"/>
                <a:cs typeface="宋体"/>
              </a:rPr>
              <a:t>版</a:t>
            </a:r>
            <a:r>
              <a:rPr dirty="0" sz="2400" spc="-10" b="1">
                <a:solidFill>
                  <a:srgbClr val="666666"/>
                </a:solidFill>
                <a:latin typeface="宋体"/>
                <a:cs typeface="宋体"/>
              </a:rPr>
              <a:t>本</a:t>
            </a:r>
            <a:endParaRPr sz="2400">
              <a:latin typeface="宋体"/>
              <a:cs typeface="宋体"/>
            </a:endParaRPr>
          </a:p>
          <a:p>
            <a:pPr marL="1849120">
              <a:lnSpc>
                <a:spcPct val="100000"/>
              </a:lnSpc>
              <a:spcBef>
                <a:spcPts val="225"/>
              </a:spcBef>
            </a:pPr>
            <a:r>
              <a:rPr dirty="0" sz="1200">
                <a:solidFill>
                  <a:srgbClr val="FFFFFF"/>
                </a:solidFill>
                <a:latin typeface="宋体"/>
                <a:cs typeface="宋体"/>
              </a:rPr>
              <a:t>历</a:t>
            </a:r>
            <a:r>
              <a:rPr dirty="0" sz="1200" spc="280">
                <a:solidFill>
                  <a:srgbClr val="FFFFFF"/>
                </a:solidFill>
                <a:latin typeface="宋体"/>
                <a:cs typeface="宋体"/>
              </a:rPr>
              <a:t> </a:t>
            </a:r>
            <a:r>
              <a:rPr dirty="0" sz="1200">
                <a:solidFill>
                  <a:srgbClr val="FFFFFF"/>
                </a:solidFill>
                <a:latin typeface="宋体"/>
                <a:cs typeface="宋体"/>
              </a:rPr>
              <a:t>史</a:t>
            </a:r>
            <a:r>
              <a:rPr dirty="0" sz="1200" spc="280">
                <a:solidFill>
                  <a:srgbClr val="FFFFFF"/>
                </a:solidFill>
                <a:latin typeface="宋体"/>
                <a:cs typeface="宋体"/>
              </a:rPr>
              <a:t> </a:t>
            </a:r>
            <a:r>
              <a:rPr dirty="0" sz="1200">
                <a:solidFill>
                  <a:srgbClr val="FFFFFF"/>
                </a:solidFill>
                <a:latin typeface="宋体"/>
                <a:cs typeface="宋体"/>
              </a:rPr>
              <a:t>版</a:t>
            </a:r>
            <a:r>
              <a:rPr dirty="0" sz="1200" spc="280">
                <a:solidFill>
                  <a:srgbClr val="FFFFFF"/>
                </a:solidFill>
                <a:latin typeface="宋体"/>
                <a:cs typeface="宋体"/>
              </a:rPr>
              <a:t> </a:t>
            </a:r>
            <a:r>
              <a:rPr dirty="0" sz="1200">
                <a:solidFill>
                  <a:srgbClr val="FFFFFF"/>
                </a:solidFill>
                <a:latin typeface="宋体"/>
                <a:cs typeface="宋体"/>
              </a:rPr>
              <a:t>本</a:t>
            </a:r>
            <a:r>
              <a:rPr dirty="0" sz="1200" spc="285">
                <a:solidFill>
                  <a:srgbClr val="FFFFFF"/>
                </a:solidFill>
                <a:latin typeface="宋体"/>
                <a:cs typeface="宋体"/>
              </a:rPr>
              <a:t> </a:t>
            </a:r>
            <a:r>
              <a:rPr dirty="0" sz="1200">
                <a:solidFill>
                  <a:srgbClr val="FFFFFF"/>
                </a:solidFill>
                <a:latin typeface="宋体"/>
                <a:cs typeface="宋体"/>
              </a:rPr>
              <a:t>合</a:t>
            </a:r>
            <a:r>
              <a:rPr dirty="0" sz="1200" spc="280">
                <a:solidFill>
                  <a:srgbClr val="FFFFFF"/>
                </a:solidFill>
                <a:latin typeface="宋体"/>
                <a:cs typeface="宋体"/>
              </a:rPr>
              <a:t> </a:t>
            </a:r>
            <a:r>
              <a:rPr dirty="0" sz="1200">
                <a:solidFill>
                  <a:srgbClr val="FFFFFF"/>
                </a:solidFill>
                <a:latin typeface="宋体"/>
                <a:cs typeface="宋体"/>
              </a:rPr>
              <a:t>集</a:t>
            </a:r>
            <a:endParaRPr sz="1200">
              <a:latin typeface="宋体"/>
              <a:cs typeface="宋体"/>
            </a:endParaRPr>
          </a:p>
          <a:p>
            <a:pPr marL="12700" marR="43180" indent="333375">
              <a:lnSpc>
                <a:spcPts val="1560"/>
              </a:lnSpc>
              <a:spcBef>
                <a:spcPts val="15"/>
              </a:spcBef>
            </a:pP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豌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豆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荚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收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集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了</a:t>
            </a:r>
            <a:r>
              <a:rPr dirty="0" sz="1050" spc="-265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>
                <a:solidFill>
                  <a:srgbClr val="666666"/>
                </a:solidFill>
                <a:latin typeface="宋体"/>
                <a:cs typeface="宋体"/>
              </a:rPr>
              <a:t>U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C</a:t>
            </a:r>
            <a:r>
              <a:rPr dirty="0" sz="1050" spc="-260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览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器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官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方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在</a:t>
            </a:r>
            <a:r>
              <a:rPr dirty="0" sz="1050" spc="10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>
                <a:solidFill>
                  <a:srgbClr val="666666"/>
                </a:solidFill>
                <a:latin typeface="宋体"/>
                <a:cs typeface="宋体"/>
              </a:rPr>
              <a:t>20</a:t>
            </a:r>
            <a:r>
              <a:rPr dirty="0" sz="1050" spc="-15">
                <a:solidFill>
                  <a:srgbClr val="666666"/>
                </a:solidFill>
                <a:latin typeface="宋体"/>
                <a:cs typeface="宋体"/>
              </a:rPr>
              <a:t>2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1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年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所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发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布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的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所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有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版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本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，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包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括</a:t>
            </a:r>
            <a:r>
              <a:rPr dirty="0" sz="1050" spc="10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>
                <a:solidFill>
                  <a:srgbClr val="666666"/>
                </a:solidFill>
                <a:latin typeface="宋体"/>
                <a:cs typeface="宋体"/>
              </a:rPr>
              <a:t>0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1</a:t>
            </a:r>
            <a:r>
              <a:rPr dirty="0" sz="1050" spc="-270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月</a:t>
            </a:r>
            <a:r>
              <a:rPr dirty="0" sz="1050" spc="-250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>
                <a:solidFill>
                  <a:srgbClr val="666666"/>
                </a:solidFill>
                <a:latin typeface="宋体"/>
                <a:cs typeface="宋体"/>
              </a:rPr>
              <a:t>2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6</a:t>
            </a:r>
            <a:r>
              <a:rPr dirty="0" sz="1050" spc="-270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日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发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布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的  </a:t>
            </a:r>
            <a:r>
              <a:rPr dirty="0" sz="1050">
                <a:solidFill>
                  <a:srgbClr val="666666"/>
                </a:solidFill>
                <a:latin typeface="宋体"/>
                <a:cs typeface="宋体"/>
              </a:rPr>
              <a:t>U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C</a:t>
            </a:r>
            <a:r>
              <a:rPr dirty="0" sz="1050" spc="-270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览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器</a:t>
            </a:r>
            <a:r>
              <a:rPr dirty="0" sz="1050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>
                <a:solidFill>
                  <a:srgbClr val="666666"/>
                </a:solidFill>
                <a:latin typeface="宋体"/>
                <a:cs typeface="宋体"/>
              </a:rPr>
              <a:t>v13</a:t>
            </a:r>
            <a:r>
              <a:rPr dirty="0" sz="1050" spc="-15">
                <a:solidFill>
                  <a:srgbClr val="666666"/>
                </a:solidFill>
                <a:latin typeface="宋体"/>
                <a:cs typeface="宋体"/>
              </a:rPr>
              <a:t>.</a:t>
            </a:r>
            <a:r>
              <a:rPr dirty="0" sz="1050">
                <a:solidFill>
                  <a:srgbClr val="666666"/>
                </a:solidFill>
                <a:latin typeface="宋体"/>
                <a:cs typeface="宋体"/>
              </a:rPr>
              <a:t>2.2</a:t>
            </a:r>
            <a:r>
              <a:rPr dirty="0" sz="1050" spc="-15">
                <a:solidFill>
                  <a:srgbClr val="666666"/>
                </a:solidFill>
                <a:latin typeface="宋体"/>
                <a:cs typeface="宋体"/>
              </a:rPr>
              <a:t>.</a:t>
            </a:r>
            <a:r>
              <a:rPr dirty="0" sz="1050">
                <a:solidFill>
                  <a:srgbClr val="666666"/>
                </a:solidFill>
                <a:latin typeface="宋体"/>
                <a:cs typeface="宋体"/>
              </a:rPr>
              <a:t>110</a:t>
            </a:r>
            <a:r>
              <a:rPr dirty="0" sz="1050" spc="-15">
                <a:solidFill>
                  <a:srgbClr val="666666"/>
                </a:solidFill>
                <a:latin typeface="宋体"/>
                <a:cs typeface="宋体"/>
              </a:rPr>
              <a:t>2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、</a:t>
            </a:r>
            <a:r>
              <a:rPr dirty="0" sz="1050" spc="-60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>
                <a:solidFill>
                  <a:srgbClr val="666666"/>
                </a:solidFill>
                <a:latin typeface="宋体"/>
                <a:cs typeface="宋体"/>
              </a:rPr>
              <a:t>0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1</a:t>
            </a:r>
            <a:r>
              <a:rPr dirty="0" sz="1050" spc="-270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月</a:t>
            </a:r>
            <a:r>
              <a:rPr dirty="0" sz="1050" spc="-250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>
                <a:solidFill>
                  <a:srgbClr val="666666"/>
                </a:solidFill>
                <a:latin typeface="宋体"/>
                <a:cs typeface="宋体"/>
              </a:rPr>
              <a:t>1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2</a:t>
            </a:r>
            <a:r>
              <a:rPr dirty="0" sz="1050" spc="-270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日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发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布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的</a:t>
            </a:r>
            <a:r>
              <a:rPr dirty="0" sz="1050" spc="10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>
                <a:solidFill>
                  <a:srgbClr val="666666"/>
                </a:solidFill>
                <a:latin typeface="宋体"/>
                <a:cs typeface="宋体"/>
              </a:rPr>
              <a:t>U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C</a:t>
            </a:r>
            <a:r>
              <a:rPr dirty="0" sz="1050" spc="-270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浏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览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器</a:t>
            </a:r>
            <a:r>
              <a:rPr dirty="0" sz="1050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>
                <a:solidFill>
                  <a:srgbClr val="666666"/>
                </a:solidFill>
                <a:latin typeface="宋体"/>
                <a:cs typeface="宋体"/>
              </a:rPr>
              <a:t>v13</a:t>
            </a:r>
            <a:r>
              <a:rPr dirty="0" sz="1050" spc="-15">
                <a:solidFill>
                  <a:srgbClr val="666666"/>
                </a:solidFill>
                <a:latin typeface="宋体"/>
                <a:cs typeface="宋体"/>
              </a:rPr>
              <a:t>.</a:t>
            </a:r>
            <a:r>
              <a:rPr dirty="0" sz="1050">
                <a:solidFill>
                  <a:srgbClr val="666666"/>
                </a:solidFill>
                <a:latin typeface="宋体"/>
                <a:cs typeface="宋体"/>
              </a:rPr>
              <a:t>2.1</a:t>
            </a:r>
            <a:r>
              <a:rPr dirty="0" sz="1050" spc="-15">
                <a:solidFill>
                  <a:srgbClr val="666666"/>
                </a:solidFill>
                <a:latin typeface="宋体"/>
                <a:cs typeface="宋体"/>
              </a:rPr>
              <a:t>.</a:t>
            </a:r>
            <a:r>
              <a:rPr dirty="0" sz="1050">
                <a:solidFill>
                  <a:srgbClr val="666666"/>
                </a:solidFill>
                <a:latin typeface="宋体"/>
                <a:cs typeface="宋体"/>
              </a:rPr>
              <a:t>110</a:t>
            </a:r>
            <a:r>
              <a:rPr dirty="0" sz="1050" spc="-15">
                <a:solidFill>
                  <a:srgbClr val="666666"/>
                </a:solidFill>
                <a:latin typeface="宋体"/>
                <a:cs typeface="宋体"/>
              </a:rPr>
              <a:t>1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、</a:t>
            </a:r>
            <a:r>
              <a:rPr dirty="0" sz="1050" spc="-60">
                <a:solidFill>
                  <a:srgbClr val="666666"/>
                </a:solidFill>
                <a:latin typeface="宋体"/>
                <a:cs typeface="宋体"/>
              </a:rPr>
              <a:t> 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等</a:t>
            </a:r>
            <a:r>
              <a:rPr dirty="0" sz="1050" spc="-70">
                <a:solidFill>
                  <a:srgbClr val="666666"/>
                </a:solidFill>
                <a:latin typeface="宋体"/>
                <a:cs typeface="宋体"/>
              </a:rPr>
              <a:t>，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全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部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版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本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都 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可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免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费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下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载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安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装</a:t>
            </a:r>
            <a:r>
              <a:rPr dirty="0" sz="1050" spc="-235">
                <a:solidFill>
                  <a:srgbClr val="666666"/>
                </a:solidFill>
                <a:latin typeface="宋体"/>
                <a:cs typeface="宋体"/>
              </a:rPr>
              <a:t>，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喜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欢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低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版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本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操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作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界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面</a:t>
            </a:r>
            <a:r>
              <a:rPr dirty="0" sz="1050" spc="-235">
                <a:solidFill>
                  <a:srgbClr val="666666"/>
                </a:solidFill>
                <a:latin typeface="宋体"/>
                <a:cs typeface="宋体"/>
              </a:rPr>
              <a:t>，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没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有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被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最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新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版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本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限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制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的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功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能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体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验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的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朋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友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不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要</a:t>
            </a:r>
            <a:r>
              <a:rPr dirty="0" sz="1050" spc="5">
                <a:solidFill>
                  <a:srgbClr val="666666"/>
                </a:solidFill>
                <a:latin typeface="宋体"/>
                <a:cs typeface="宋体"/>
              </a:rPr>
              <a:t>错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过 </a:t>
            </a:r>
            <a:r>
              <a:rPr dirty="0" sz="1050" spc="-10">
                <a:solidFill>
                  <a:srgbClr val="666666"/>
                </a:solidFill>
                <a:latin typeface="宋体"/>
                <a:cs typeface="宋体"/>
              </a:rPr>
              <a:t>哦</a:t>
            </a:r>
            <a:r>
              <a:rPr dirty="0" sz="1050" spc="-5">
                <a:solidFill>
                  <a:srgbClr val="666666"/>
                </a:solidFill>
                <a:latin typeface="宋体"/>
                <a:cs typeface="宋体"/>
              </a:rPr>
              <a:t>！</a:t>
            </a:r>
            <a:endParaRPr sz="10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7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</a:pPr>
            <a:r>
              <a:rPr dirty="0" sz="1350" b="1">
                <a:solidFill>
                  <a:srgbClr val="333333"/>
                </a:solidFill>
                <a:latin typeface="Trebuchet MS"/>
                <a:cs typeface="Trebuchet MS"/>
              </a:rPr>
              <a:t>2021</a:t>
            </a:r>
            <a:r>
              <a:rPr dirty="0" sz="1350" spc="200" b="1">
                <a:solidFill>
                  <a:srgbClr val="333333"/>
                </a:solidFill>
                <a:latin typeface="Trebuchet MS"/>
                <a:cs typeface="Trebuchet MS"/>
              </a:rPr>
              <a:t> </a:t>
            </a:r>
            <a:r>
              <a:rPr dirty="0" sz="1350" spc="-5" b="1">
                <a:solidFill>
                  <a:srgbClr val="333333"/>
                </a:solidFill>
                <a:latin typeface="宋体"/>
                <a:cs typeface="宋体"/>
              </a:rPr>
              <a:t>年历史版</a:t>
            </a:r>
            <a:r>
              <a:rPr dirty="0" sz="1350" spc="-15" b="1">
                <a:solidFill>
                  <a:srgbClr val="333333"/>
                </a:solidFill>
                <a:latin typeface="宋体"/>
                <a:cs typeface="宋体"/>
              </a:rPr>
              <a:t>本</a:t>
            </a:r>
            <a:endParaRPr sz="135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500">
              <a:latin typeface="宋体"/>
              <a:cs typeface="宋体"/>
            </a:endParaRPr>
          </a:p>
          <a:p>
            <a:pPr marL="1155700">
              <a:lnSpc>
                <a:spcPct val="100000"/>
              </a:lnSpc>
            </a:pPr>
            <a:r>
              <a:rPr dirty="0" sz="1000" spc="-5">
                <a:latin typeface="Symbol"/>
                <a:cs typeface="Symbol"/>
              </a:rPr>
              <a:t></a:t>
            </a:r>
            <a:endParaRPr sz="1000">
              <a:latin typeface="Symbol"/>
              <a:cs typeface="Symbo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第</a:t>
            </a:r>
            <a:r>
              <a:rPr dirty="0" spc="-50"/>
              <a:t> </a:t>
            </a:r>
            <a:fld id="{81D60167-4931-47E6-BA6A-407CBD079E47}" type="slidenum">
              <a:rPr dirty="0" spc="-75">
                <a:latin typeface="Verdana"/>
                <a:cs typeface="Verdana"/>
              </a:rPr>
              <a:t>1</a:t>
            </a:fld>
            <a:r>
              <a:rPr dirty="0" spc="95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共</a:t>
            </a:r>
            <a:r>
              <a:rPr dirty="0" spc="-40"/>
              <a:t> </a:t>
            </a:r>
            <a:r>
              <a:rPr dirty="0" spc="-75">
                <a:latin typeface="Verdana"/>
                <a:cs typeface="Verdana"/>
              </a:rPr>
              <a:t>12</a:t>
            </a:r>
            <a:r>
              <a:rPr dirty="0" spc="80">
                <a:latin typeface="Verdana"/>
                <a:cs typeface="Verdana"/>
              </a:rPr>
              <a:t> </a:t>
            </a:r>
            <a:r>
              <a:rPr dirty="0"/>
              <a:t>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00200" y="4493528"/>
            <a:ext cx="2005964" cy="628015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45"/>
              </a:spcBef>
            </a:pP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U</a:t>
            </a:r>
            <a:r>
              <a:rPr dirty="0" sz="1200" spc="135">
                <a:solidFill>
                  <a:srgbClr val="2E7B2E"/>
                </a:solidFill>
                <a:latin typeface="Verdana"/>
                <a:cs typeface="Verdana"/>
              </a:rPr>
              <a:t>C</a:t>
            </a:r>
            <a:r>
              <a:rPr dirty="0" sz="1200" spc="-114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2E7B2E"/>
                </a:solidFill>
                <a:latin typeface="宋体"/>
                <a:cs typeface="宋体"/>
              </a:rPr>
              <a:t>浏览器 </a:t>
            </a: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13</a:t>
            </a: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.</a:t>
            </a: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2</a:t>
            </a: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.</a:t>
            </a: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2</a:t>
            </a: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.</a:t>
            </a: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1</a:t>
            </a:r>
            <a:r>
              <a:rPr dirty="0" sz="1200" spc="-95">
                <a:solidFill>
                  <a:srgbClr val="2E7B2E"/>
                </a:solidFill>
                <a:latin typeface="Verdana"/>
                <a:cs typeface="Verdana"/>
              </a:rPr>
              <a:t>1</a:t>
            </a: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0</a:t>
            </a:r>
            <a:r>
              <a:rPr dirty="0" sz="1200" spc="-100">
                <a:solidFill>
                  <a:srgbClr val="2E7B2E"/>
                </a:solidFill>
                <a:latin typeface="Verdana"/>
                <a:cs typeface="Verdana"/>
              </a:rPr>
              <a:t>2</a:t>
            </a:r>
            <a:endParaRPr sz="1200">
              <a:latin typeface="Verdana"/>
              <a:cs typeface="Verdana"/>
            </a:endParaRPr>
          </a:p>
          <a:p>
            <a:pPr marL="876300" indent="-190500">
              <a:lnSpc>
                <a:spcPct val="100000"/>
              </a:lnSpc>
              <a:spcBef>
                <a:spcPts val="210"/>
              </a:spcBef>
              <a:buClr>
                <a:srgbClr val="000000"/>
              </a:buClr>
              <a:buSzPct val="95238"/>
              <a:buFont typeface="Symbol"/>
              <a:buChar char=""/>
              <a:tabLst>
                <a:tab pos="875665" algn="l"/>
                <a:tab pos="876300" algn="l"/>
              </a:tabLst>
            </a:pPr>
            <a:r>
              <a:rPr dirty="0" sz="1050" spc="-70">
                <a:solidFill>
                  <a:srgbClr val="2E7B2E"/>
                </a:solidFill>
                <a:latin typeface="Verdana"/>
                <a:cs typeface="Verdana"/>
              </a:rPr>
              <a:t>97.65MB</a:t>
            </a:r>
            <a:r>
              <a:rPr dirty="0" sz="1050" spc="7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3"/>
              </a:rPr>
              <a:t>查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3"/>
              </a:rPr>
              <a:t>看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3"/>
              </a:rPr>
              <a:t>详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3"/>
              </a:rPr>
              <a:t>情</a:t>
            </a:r>
            <a:endParaRPr sz="1050">
              <a:latin typeface="宋体"/>
              <a:cs typeface="宋体"/>
            </a:endParaRPr>
          </a:p>
          <a:p>
            <a:pPr algn="ctr" marR="568325">
              <a:lnSpc>
                <a:spcPct val="100000"/>
              </a:lnSpc>
              <a:spcBef>
                <a:spcPts val="385"/>
              </a:spcBef>
            </a:pPr>
            <a:r>
              <a:rPr dirty="0" sz="1000" spc="-5">
                <a:latin typeface="Symbol"/>
                <a:cs typeface="Symbol"/>
              </a:rPr>
              <a:t></a:t>
            </a:r>
            <a:endParaRPr sz="10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300" y="5880368"/>
            <a:ext cx="2415540" cy="94488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469900">
              <a:lnSpc>
                <a:spcPct val="100000"/>
              </a:lnSpc>
              <a:spcBef>
                <a:spcPts val="345"/>
              </a:spcBef>
            </a:pP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U</a:t>
            </a:r>
            <a:r>
              <a:rPr dirty="0" sz="1200" spc="135">
                <a:solidFill>
                  <a:srgbClr val="2E7B2E"/>
                </a:solidFill>
                <a:latin typeface="Verdana"/>
                <a:cs typeface="Verdana"/>
              </a:rPr>
              <a:t>C</a:t>
            </a:r>
            <a:r>
              <a:rPr dirty="0" sz="1200" spc="-114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200">
                <a:solidFill>
                  <a:srgbClr val="2E7B2E"/>
                </a:solidFill>
                <a:latin typeface="宋体"/>
                <a:cs typeface="宋体"/>
              </a:rPr>
              <a:t>浏览器 </a:t>
            </a: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13</a:t>
            </a: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.</a:t>
            </a: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2</a:t>
            </a: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.</a:t>
            </a: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1</a:t>
            </a: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.</a:t>
            </a: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1</a:t>
            </a:r>
            <a:r>
              <a:rPr dirty="0" sz="1200" spc="-95">
                <a:solidFill>
                  <a:srgbClr val="2E7B2E"/>
                </a:solidFill>
                <a:latin typeface="Verdana"/>
                <a:cs typeface="Verdana"/>
              </a:rPr>
              <a:t>1</a:t>
            </a:r>
            <a:r>
              <a:rPr dirty="0" sz="1200" spc="-105">
                <a:solidFill>
                  <a:srgbClr val="2E7B2E"/>
                </a:solidFill>
                <a:latin typeface="Verdana"/>
                <a:cs typeface="Verdana"/>
              </a:rPr>
              <a:t>0</a:t>
            </a:r>
            <a:r>
              <a:rPr dirty="0" sz="1200" spc="-100">
                <a:solidFill>
                  <a:srgbClr val="2E7B2E"/>
                </a:solidFill>
                <a:latin typeface="Verdana"/>
                <a:cs typeface="Verdana"/>
              </a:rPr>
              <a:t>1</a:t>
            </a:r>
            <a:endParaRPr sz="1200">
              <a:latin typeface="Verdana"/>
              <a:cs typeface="Verdana"/>
            </a:endParaRPr>
          </a:p>
          <a:p>
            <a:pPr marL="12700" marR="5080" indent="1143000">
              <a:lnSpc>
                <a:spcPct val="116700"/>
              </a:lnSpc>
              <a:buClr>
                <a:srgbClr val="000000"/>
              </a:buClr>
              <a:buSzPct val="95238"/>
              <a:buFont typeface="Symbol"/>
              <a:buChar char=""/>
              <a:tabLst>
                <a:tab pos="1345565" algn="l"/>
                <a:tab pos="1346200" algn="l"/>
              </a:tabLst>
            </a:pPr>
            <a:r>
              <a:rPr dirty="0" sz="1050" spc="-70">
                <a:solidFill>
                  <a:srgbClr val="2E7B2E"/>
                </a:solidFill>
                <a:latin typeface="Verdana"/>
                <a:cs typeface="Verdana"/>
              </a:rPr>
              <a:t>94.5MB</a:t>
            </a:r>
            <a:r>
              <a:rPr dirty="0" sz="1050" spc="75">
                <a:solidFill>
                  <a:srgbClr val="2E7B2E"/>
                </a:solidFill>
                <a:latin typeface="Verdana"/>
                <a:cs typeface="Verdana"/>
              </a:rPr>
              <a:t> 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4"/>
              </a:rPr>
              <a:t>查</a:t>
            </a:r>
            <a:r>
              <a:rPr dirty="0" sz="1050" spc="5">
                <a:solidFill>
                  <a:srgbClr val="2E7B2E"/>
                </a:solidFill>
                <a:latin typeface="宋体"/>
                <a:cs typeface="宋体"/>
                <a:hlinkClick r:id="rId4"/>
              </a:rPr>
              <a:t>看</a:t>
            </a:r>
            <a:r>
              <a:rPr dirty="0" sz="1050" spc="-10">
                <a:solidFill>
                  <a:srgbClr val="2E7B2E"/>
                </a:solidFill>
                <a:latin typeface="宋体"/>
                <a:cs typeface="宋体"/>
                <a:hlinkClick r:id="rId4"/>
              </a:rPr>
              <a:t>详</a:t>
            </a:r>
            <a:r>
              <a:rPr dirty="0" sz="1050" spc="-5">
                <a:solidFill>
                  <a:srgbClr val="2E7B2E"/>
                </a:solidFill>
                <a:latin typeface="宋体"/>
                <a:cs typeface="宋体"/>
                <a:hlinkClick r:id="rId4"/>
              </a:rPr>
              <a:t>情 </a:t>
            </a:r>
            <a:r>
              <a:rPr dirty="0" sz="1050" spc="-10">
                <a:latin typeface="宋体"/>
                <a:cs typeface="宋体"/>
              </a:rPr>
              <a:t>下</a:t>
            </a:r>
            <a:r>
              <a:rPr dirty="0" sz="1050" spc="5">
                <a:latin typeface="宋体"/>
                <a:cs typeface="宋体"/>
              </a:rPr>
              <a:t>载</a:t>
            </a:r>
            <a:r>
              <a:rPr dirty="0" sz="1050" spc="-10">
                <a:latin typeface="宋体"/>
                <a:cs typeface="宋体"/>
              </a:rPr>
              <a:t>豌</a:t>
            </a:r>
            <a:r>
              <a:rPr dirty="0" sz="1050" spc="5">
                <a:latin typeface="宋体"/>
                <a:cs typeface="宋体"/>
              </a:rPr>
              <a:t>豆</a:t>
            </a:r>
            <a:r>
              <a:rPr dirty="0" sz="1050" spc="-10">
                <a:latin typeface="宋体"/>
                <a:cs typeface="宋体"/>
              </a:rPr>
              <a:t>荚</a:t>
            </a:r>
            <a:r>
              <a:rPr dirty="0" sz="1050" spc="5">
                <a:latin typeface="宋体"/>
                <a:cs typeface="宋体"/>
              </a:rPr>
              <a:t>客</a:t>
            </a:r>
            <a:r>
              <a:rPr dirty="0" sz="1050" spc="-10">
                <a:latin typeface="宋体"/>
                <a:cs typeface="宋体"/>
              </a:rPr>
              <a:t>户</a:t>
            </a:r>
            <a:r>
              <a:rPr dirty="0" sz="1050" spc="-5">
                <a:latin typeface="宋体"/>
                <a:cs typeface="宋体"/>
              </a:rPr>
              <a:t>端</a:t>
            </a:r>
            <a:r>
              <a:rPr dirty="0" sz="1050" spc="-60">
                <a:latin typeface="宋体"/>
                <a:cs typeface="宋体"/>
              </a:rPr>
              <a:t> </a:t>
            </a:r>
            <a:r>
              <a:rPr dirty="0" sz="1050" spc="-20" b="1">
                <a:latin typeface="宋体"/>
                <a:cs typeface="宋体"/>
              </a:rPr>
              <a:t>(</a:t>
            </a:r>
            <a:r>
              <a:rPr dirty="0" sz="1050" b="1">
                <a:latin typeface="宋体"/>
                <a:cs typeface="宋体"/>
              </a:rPr>
              <a:t>更多历</a:t>
            </a:r>
            <a:r>
              <a:rPr dirty="0" sz="1050" spc="-15" b="1">
                <a:latin typeface="宋体"/>
                <a:cs typeface="宋体"/>
              </a:rPr>
              <a:t>史</a:t>
            </a:r>
            <a:r>
              <a:rPr dirty="0" sz="1050" b="1">
                <a:latin typeface="宋体"/>
                <a:cs typeface="宋体"/>
              </a:rPr>
              <a:t>版</a:t>
            </a:r>
            <a:r>
              <a:rPr dirty="0" sz="1050" spc="10" b="1">
                <a:latin typeface="宋体"/>
                <a:cs typeface="宋体"/>
              </a:rPr>
              <a:t>本</a:t>
            </a:r>
            <a:r>
              <a:rPr dirty="0" sz="1050" spc="-5" b="1">
                <a:latin typeface="宋体"/>
                <a:cs typeface="宋体"/>
              </a:rPr>
              <a:t>)</a:t>
            </a:r>
            <a:r>
              <a:rPr dirty="0" sz="1200">
                <a:solidFill>
                  <a:srgbClr val="2E7B2E"/>
                </a:solidFill>
                <a:latin typeface="宋体"/>
                <a:cs typeface="宋体"/>
                <a:hlinkClick r:id="rId5"/>
              </a:rPr>
              <a:t>下载</a:t>
            </a:r>
            <a:endParaRPr sz="12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dirty="0" sz="1350" spc="-5" b="1">
                <a:solidFill>
                  <a:srgbClr val="333333"/>
                </a:solidFill>
                <a:latin typeface="Arial"/>
                <a:cs typeface="Arial"/>
              </a:rPr>
              <a:t>UC</a:t>
            </a:r>
            <a:r>
              <a:rPr dirty="0" sz="1350" spc="-5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350" spc="-5" b="1">
                <a:solidFill>
                  <a:srgbClr val="333333"/>
                </a:solidFill>
                <a:latin typeface="宋体"/>
                <a:cs typeface="宋体"/>
              </a:rPr>
              <a:t>浏览</a:t>
            </a:r>
            <a:r>
              <a:rPr dirty="0" sz="1350" spc="-15" b="1">
                <a:solidFill>
                  <a:srgbClr val="333333"/>
                </a:solidFill>
                <a:latin typeface="宋体"/>
                <a:cs typeface="宋体"/>
              </a:rPr>
              <a:t>器</a:t>
            </a:r>
            <a:r>
              <a:rPr dirty="0" sz="1350" spc="-25" b="1">
                <a:solidFill>
                  <a:srgbClr val="333333"/>
                </a:solidFill>
                <a:latin typeface="宋体"/>
                <a:cs typeface="宋体"/>
              </a:rPr>
              <a:t> </a:t>
            </a:r>
            <a:r>
              <a:rPr dirty="0" sz="1350" spc="-5" b="1">
                <a:solidFill>
                  <a:srgbClr val="333333"/>
                </a:solidFill>
                <a:latin typeface="宋体"/>
                <a:cs typeface="宋体"/>
              </a:rPr>
              <a:t>其他年份合集下</a:t>
            </a:r>
            <a:r>
              <a:rPr dirty="0" sz="1350" spc="-15" b="1">
                <a:solidFill>
                  <a:srgbClr val="333333"/>
                </a:solidFill>
                <a:latin typeface="宋体"/>
                <a:cs typeface="宋体"/>
              </a:rPr>
              <a:t>载</a:t>
            </a:r>
            <a:endParaRPr sz="1350">
              <a:latin typeface="宋体"/>
              <a:cs typeface="宋体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371600" y="7071090"/>
          <a:ext cx="5045710" cy="1476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0269"/>
                <a:gridCol w="362584"/>
                <a:gridCol w="3794125"/>
              </a:tblGrid>
              <a:tr h="180419">
                <a:tc>
                  <a:txBody>
                    <a:bodyPr/>
                    <a:lstStyle/>
                    <a:p>
                      <a:pPr marL="227965" indent="-227965">
                        <a:lnSpc>
                          <a:spcPct val="100000"/>
                        </a:lnSpc>
                        <a:buClr>
                          <a:srgbClr val="000000"/>
                        </a:buClr>
                        <a:buSzPct val="95238"/>
                        <a:buFont typeface="Symbol"/>
                        <a:buChar char=""/>
                        <a:tabLst>
                          <a:tab pos="227965" algn="l"/>
                          <a:tab pos="228600" algn="l"/>
                        </a:tabLst>
                      </a:pPr>
                      <a:r>
                        <a:rPr dirty="0" sz="1050" spc="-5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6"/>
                        </a:rPr>
                        <a:t>U</a:t>
                      </a:r>
                      <a:r>
                        <a:rPr dirty="0" sz="1050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6"/>
                        </a:rPr>
                        <a:t>C</a:t>
                      </a:r>
                      <a:r>
                        <a:rPr dirty="0" sz="1050" spc="-105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6"/>
                        </a:rPr>
                        <a:t> </a:t>
                      </a:r>
                      <a:r>
                        <a:rPr dirty="0" sz="1050" spc="-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6"/>
                        </a:rPr>
                        <a:t>浏</a:t>
                      </a:r>
                      <a:r>
                        <a:rPr dirty="0" sz="1050" spc="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6"/>
                        </a:rPr>
                        <a:t>览</a:t>
                      </a:r>
                      <a:r>
                        <a:rPr dirty="0" sz="105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6"/>
                        </a:rPr>
                        <a:t>器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</a:pPr>
                      <a:r>
                        <a:rPr dirty="0" sz="1050" spc="-90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6"/>
                        </a:rPr>
                        <a:t>2020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6"/>
                        </a:rPr>
                        <a:t>年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6"/>
                        </a:rPr>
                        <a:t>历</a:t>
                      </a: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6"/>
                        </a:rPr>
                        <a:t>史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6"/>
                        </a:rPr>
                        <a:t>版</a:t>
                      </a: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6"/>
                        </a:rPr>
                        <a:t>本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6"/>
                        </a:rPr>
                        <a:t>合</a:t>
                      </a:r>
                      <a:r>
                        <a:rPr dirty="0" sz="1050" spc="-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6"/>
                        </a:rPr>
                        <a:t>集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0"/>
                </a:tc>
              </a:tr>
              <a:tr h="198120">
                <a:tc>
                  <a:txBody>
                    <a:bodyPr/>
                    <a:lstStyle/>
                    <a:p>
                      <a:pPr marL="227965" indent="-227965">
                        <a:lnSpc>
                          <a:spcPct val="100000"/>
                        </a:lnSpc>
                        <a:spcBef>
                          <a:spcPts val="140"/>
                        </a:spcBef>
                        <a:buClr>
                          <a:srgbClr val="000000"/>
                        </a:buClr>
                        <a:buSzPct val="95238"/>
                        <a:buFont typeface="Symbol"/>
                        <a:buChar char=""/>
                        <a:tabLst>
                          <a:tab pos="227965" algn="l"/>
                          <a:tab pos="228600" algn="l"/>
                        </a:tabLst>
                      </a:pPr>
                      <a:r>
                        <a:rPr dirty="0" sz="1050" spc="-5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7"/>
                        </a:rPr>
                        <a:t>U</a:t>
                      </a:r>
                      <a:r>
                        <a:rPr dirty="0" sz="1050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7"/>
                        </a:rPr>
                        <a:t>C</a:t>
                      </a:r>
                      <a:r>
                        <a:rPr dirty="0" sz="1050" spc="-105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7"/>
                        </a:rPr>
                        <a:t> </a:t>
                      </a:r>
                      <a:r>
                        <a:rPr dirty="0" sz="1050" spc="-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7"/>
                        </a:rPr>
                        <a:t>浏</a:t>
                      </a:r>
                      <a:r>
                        <a:rPr dirty="0" sz="1050" spc="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7"/>
                        </a:rPr>
                        <a:t>览</a:t>
                      </a:r>
                      <a:r>
                        <a:rPr dirty="0" sz="105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7"/>
                        </a:rPr>
                        <a:t>器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-90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7"/>
                        </a:rPr>
                        <a:t>2019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7"/>
                        </a:rPr>
                        <a:t>年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7"/>
                        </a:rPr>
                        <a:t>历</a:t>
                      </a: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7"/>
                        </a:rPr>
                        <a:t>史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7"/>
                        </a:rPr>
                        <a:t>版</a:t>
                      </a: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7"/>
                        </a:rPr>
                        <a:t>本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7"/>
                        </a:rPr>
                        <a:t>合</a:t>
                      </a:r>
                      <a:r>
                        <a:rPr dirty="0" sz="1050" spc="-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7"/>
                        </a:rPr>
                        <a:t>集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780"/>
                </a:tc>
              </a:tr>
              <a:tr h="198120">
                <a:tc>
                  <a:txBody>
                    <a:bodyPr/>
                    <a:lstStyle/>
                    <a:p>
                      <a:pPr marL="227965" indent="-227965">
                        <a:lnSpc>
                          <a:spcPct val="100000"/>
                        </a:lnSpc>
                        <a:spcBef>
                          <a:spcPts val="140"/>
                        </a:spcBef>
                        <a:buClr>
                          <a:srgbClr val="000000"/>
                        </a:buClr>
                        <a:buSzPct val="95238"/>
                        <a:buFont typeface="Symbol"/>
                        <a:buChar char=""/>
                        <a:tabLst>
                          <a:tab pos="227965" algn="l"/>
                          <a:tab pos="228600" algn="l"/>
                        </a:tabLst>
                      </a:pPr>
                      <a:r>
                        <a:rPr dirty="0" sz="1050" spc="-5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8"/>
                        </a:rPr>
                        <a:t>U</a:t>
                      </a:r>
                      <a:r>
                        <a:rPr dirty="0" sz="1050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8"/>
                        </a:rPr>
                        <a:t>C</a:t>
                      </a:r>
                      <a:r>
                        <a:rPr dirty="0" sz="1050" spc="-105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8"/>
                        </a:rPr>
                        <a:t> </a:t>
                      </a:r>
                      <a:r>
                        <a:rPr dirty="0" sz="1050" spc="-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8"/>
                        </a:rPr>
                        <a:t>浏</a:t>
                      </a:r>
                      <a:r>
                        <a:rPr dirty="0" sz="1050" spc="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8"/>
                        </a:rPr>
                        <a:t>览</a:t>
                      </a:r>
                      <a:r>
                        <a:rPr dirty="0" sz="105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8"/>
                        </a:rPr>
                        <a:t>器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-90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8"/>
                        </a:rPr>
                        <a:t>2018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8"/>
                        </a:rPr>
                        <a:t>年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8"/>
                        </a:rPr>
                        <a:t>历</a:t>
                      </a: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8"/>
                        </a:rPr>
                        <a:t>史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8"/>
                        </a:rPr>
                        <a:t>版</a:t>
                      </a: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8"/>
                        </a:rPr>
                        <a:t>本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8"/>
                        </a:rPr>
                        <a:t>合</a:t>
                      </a:r>
                      <a:r>
                        <a:rPr dirty="0" sz="1050" spc="-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8"/>
                        </a:rPr>
                        <a:t>集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780"/>
                </a:tc>
              </a:tr>
              <a:tr h="198120">
                <a:tc>
                  <a:txBody>
                    <a:bodyPr/>
                    <a:lstStyle/>
                    <a:p>
                      <a:pPr marL="227965" indent="-227965">
                        <a:lnSpc>
                          <a:spcPct val="100000"/>
                        </a:lnSpc>
                        <a:spcBef>
                          <a:spcPts val="140"/>
                        </a:spcBef>
                        <a:buClr>
                          <a:srgbClr val="000000"/>
                        </a:buClr>
                        <a:buSzPct val="95238"/>
                        <a:buFont typeface="Symbol"/>
                        <a:buChar char=""/>
                        <a:tabLst>
                          <a:tab pos="227965" algn="l"/>
                          <a:tab pos="228600" algn="l"/>
                        </a:tabLst>
                      </a:pPr>
                      <a:r>
                        <a:rPr dirty="0" sz="1050" spc="-5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9"/>
                        </a:rPr>
                        <a:t>U</a:t>
                      </a:r>
                      <a:r>
                        <a:rPr dirty="0" sz="1050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9"/>
                        </a:rPr>
                        <a:t>C</a:t>
                      </a:r>
                      <a:r>
                        <a:rPr dirty="0" sz="1050" spc="-105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9"/>
                        </a:rPr>
                        <a:t> </a:t>
                      </a:r>
                      <a:r>
                        <a:rPr dirty="0" sz="1050" spc="-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9"/>
                        </a:rPr>
                        <a:t>浏</a:t>
                      </a:r>
                      <a:r>
                        <a:rPr dirty="0" sz="1050" spc="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9"/>
                        </a:rPr>
                        <a:t>览</a:t>
                      </a:r>
                      <a:r>
                        <a:rPr dirty="0" sz="105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9"/>
                        </a:rPr>
                        <a:t>器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-90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9"/>
                        </a:rPr>
                        <a:t>2017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9"/>
                        </a:rPr>
                        <a:t>年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9"/>
                        </a:rPr>
                        <a:t>历</a:t>
                      </a: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9"/>
                        </a:rPr>
                        <a:t>史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9"/>
                        </a:rPr>
                        <a:t>版</a:t>
                      </a: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9"/>
                        </a:rPr>
                        <a:t>本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9"/>
                        </a:rPr>
                        <a:t>合</a:t>
                      </a:r>
                      <a:r>
                        <a:rPr dirty="0" sz="1050" spc="-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9"/>
                        </a:rPr>
                        <a:t>集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780"/>
                </a:tc>
              </a:tr>
              <a:tr h="198119">
                <a:tc>
                  <a:txBody>
                    <a:bodyPr/>
                    <a:lstStyle/>
                    <a:p>
                      <a:pPr marL="227965" indent="-227965">
                        <a:lnSpc>
                          <a:spcPct val="100000"/>
                        </a:lnSpc>
                        <a:spcBef>
                          <a:spcPts val="140"/>
                        </a:spcBef>
                        <a:buClr>
                          <a:srgbClr val="000000"/>
                        </a:buClr>
                        <a:buSzPct val="95238"/>
                        <a:buFont typeface="Symbol"/>
                        <a:buChar char=""/>
                        <a:tabLst>
                          <a:tab pos="227965" algn="l"/>
                          <a:tab pos="228600" algn="l"/>
                        </a:tabLst>
                      </a:pPr>
                      <a:r>
                        <a:rPr dirty="0" sz="1050" spc="-5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10"/>
                        </a:rPr>
                        <a:t>U</a:t>
                      </a:r>
                      <a:r>
                        <a:rPr dirty="0" sz="1050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10"/>
                        </a:rPr>
                        <a:t>C</a:t>
                      </a:r>
                      <a:r>
                        <a:rPr dirty="0" sz="1050" spc="-105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10"/>
                        </a:rPr>
                        <a:t> </a:t>
                      </a:r>
                      <a:r>
                        <a:rPr dirty="0" sz="1050" spc="-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0"/>
                        </a:rPr>
                        <a:t>浏</a:t>
                      </a:r>
                      <a:r>
                        <a:rPr dirty="0" sz="1050" spc="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0"/>
                        </a:rPr>
                        <a:t>览</a:t>
                      </a:r>
                      <a:r>
                        <a:rPr dirty="0" sz="105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0"/>
                        </a:rPr>
                        <a:t>器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-90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10"/>
                        </a:rPr>
                        <a:t>2016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0"/>
                        </a:rPr>
                        <a:t>年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0"/>
                        </a:rPr>
                        <a:t>历</a:t>
                      </a: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0"/>
                        </a:rPr>
                        <a:t>史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0"/>
                        </a:rPr>
                        <a:t>版</a:t>
                      </a: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0"/>
                        </a:rPr>
                        <a:t>本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0"/>
                        </a:rPr>
                        <a:t>合</a:t>
                      </a:r>
                      <a:r>
                        <a:rPr dirty="0" sz="1050" spc="-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0"/>
                        </a:rPr>
                        <a:t>集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780"/>
                </a:tc>
              </a:tr>
              <a:tr h="198119">
                <a:tc>
                  <a:txBody>
                    <a:bodyPr/>
                    <a:lstStyle/>
                    <a:p>
                      <a:pPr marL="227965" indent="-227965">
                        <a:lnSpc>
                          <a:spcPct val="100000"/>
                        </a:lnSpc>
                        <a:spcBef>
                          <a:spcPts val="140"/>
                        </a:spcBef>
                        <a:buClr>
                          <a:srgbClr val="000000"/>
                        </a:buClr>
                        <a:buSzPct val="95238"/>
                        <a:buFont typeface="Symbol"/>
                        <a:buChar char=""/>
                        <a:tabLst>
                          <a:tab pos="227965" algn="l"/>
                          <a:tab pos="228600" algn="l"/>
                        </a:tabLst>
                      </a:pPr>
                      <a:r>
                        <a:rPr dirty="0" sz="1050" spc="-5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11"/>
                        </a:rPr>
                        <a:t>U</a:t>
                      </a:r>
                      <a:r>
                        <a:rPr dirty="0" sz="1050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11"/>
                        </a:rPr>
                        <a:t>C</a:t>
                      </a:r>
                      <a:r>
                        <a:rPr dirty="0" sz="1050" spc="-105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11"/>
                        </a:rPr>
                        <a:t> </a:t>
                      </a:r>
                      <a:r>
                        <a:rPr dirty="0" sz="1050" spc="-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1"/>
                        </a:rPr>
                        <a:t>浏</a:t>
                      </a:r>
                      <a:r>
                        <a:rPr dirty="0" sz="1050" spc="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1"/>
                        </a:rPr>
                        <a:t>览</a:t>
                      </a:r>
                      <a:r>
                        <a:rPr dirty="0" sz="105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1"/>
                        </a:rPr>
                        <a:t>器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-90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11"/>
                        </a:rPr>
                        <a:t>2015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1"/>
                        </a:rPr>
                        <a:t>年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1"/>
                        </a:rPr>
                        <a:t>历</a:t>
                      </a: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1"/>
                        </a:rPr>
                        <a:t>史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1"/>
                        </a:rPr>
                        <a:t>版</a:t>
                      </a: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1"/>
                        </a:rPr>
                        <a:t>本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1"/>
                        </a:rPr>
                        <a:t>合</a:t>
                      </a:r>
                      <a:r>
                        <a:rPr dirty="0" sz="1050" spc="-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1"/>
                        </a:rPr>
                        <a:t>集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780"/>
                </a:tc>
              </a:tr>
              <a:tr h="295592">
                <a:tc>
                  <a:txBody>
                    <a:bodyPr/>
                    <a:lstStyle/>
                    <a:p>
                      <a:pPr marL="227965" indent="-227965">
                        <a:lnSpc>
                          <a:spcPct val="100000"/>
                        </a:lnSpc>
                        <a:spcBef>
                          <a:spcPts val="140"/>
                        </a:spcBef>
                        <a:buClr>
                          <a:srgbClr val="000000"/>
                        </a:buClr>
                        <a:buSzPct val="95238"/>
                        <a:buFont typeface="Symbol"/>
                        <a:buChar char=""/>
                        <a:tabLst>
                          <a:tab pos="227965" algn="l"/>
                          <a:tab pos="228600" algn="l"/>
                        </a:tabLst>
                      </a:pPr>
                      <a:r>
                        <a:rPr dirty="0" sz="1050" spc="-5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12"/>
                        </a:rPr>
                        <a:t>U</a:t>
                      </a:r>
                      <a:r>
                        <a:rPr dirty="0" sz="1050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12"/>
                        </a:rPr>
                        <a:t>C</a:t>
                      </a:r>
                      <a:r>
                        <a:rPr dirty="0" sz="1050" spc="-105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12"/>
                        </a:rPr>
                        <a:t> </a:t>
                      </a:r>
                      <a:r>
                        <a:rPr dirty="0" sz="1050" spc="-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2"/>
                        </a:rPr>
                        <a:t>浏</a:t>
                      </a:r>
                      <a:r>
                        <a:rPr dirty="0" sz="1050" spc="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2"/>
                        </a:rPr>
                        <a:t>览</a:t>
                      </a:r>
                      <a:r>
                        <a:rPr dirty="0" sz="105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2"/>
                        </a:rPr>
                        <a:t>器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780">
                    <a:lnB w="9525">
                      <a:solidFill>
                        <a:srgbClr val="F4F4F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-90">
                          <a:solidFill>
                            <a:srgbClr val="666666"/>
                          </a:solidFill>
                          <a:latin typeface="Verdana"/>
                          <a:cs typeface="Verdana"/>
                          <a:hlinkClick r:id="rId12"/>
                        </a:rPr>
                        <a:t>2014</a:t>
                      </a:r>
                      <a:endParaRPr sz="1050">
                        <a:latin typeface="Verdana"/>
                        <a:cs typeface="Verdana"/>
                      </a:endParaRPr>
                    </a:p>
                  </a:txBody>
                  <a:tcPr marL="0" marR="0" marB="0" marT="17780">
                    <a:lnB w="9525">
                      <a:solidFill>
                        <a:srgbClr val="F4F4F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2"/>
                        </a:rPr>
                        <a:t>年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2"/>
                        </a:rPr>
                        <a:t>历</a:t>
                      </a: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2"/>
                        </a:rPr>
                        <a:t>史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2"/>
                        </a:rPr>
                        <a:t>版</a:t>
                      </a:r>
                      <a:r>
                        <a:rPr dirty="0" sz="1050" spc="-10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2"/>
                        </a:rPr>
                        <a:t>本</a:t>
                      </a:r>
                      <a:r>
                        <a:rPr dirty="0" sz="1050" spc="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2"/>
                        </a:rPr>
                        <a:t>合</a:t>
                      </a:r>
                      <a:r>
                        <a:rPr dirty="0" sz="1050" spc="-5">
                          <a:solidFill>
                            <a:srgbClr val="666666"/>
                          </a:solidFill>
                          <a:latin typeface="宋体"/>
                          <a:cs typeface="宋体"/>
                          <a:hlinkClick r:id="rId12"/>
                        </a:rPr>
                        <a:t>集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780">
                    <a:lnB w="9525">
                      <a:solidFill>
                        <a:srgbClr val="F4F4F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130300" y="8618220"/>
            <a:ext cx="1402080" cy="23050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50" spc="-5" b="1">
                <a:solidFill>
                  <a:srgbClr val="333333"/>
                </a:solidFill>
                <a:latin typeface="宋体"/>
                <a:cs typeface="宋体"/>
              </a:rPr>
              <a:t>其他应用旧版下</a:t>
            </a:r>
            <a:r>
              <a:rPr dirty="0" sz="1350" spc="-15" b="1">
                <a:solidFill>
                  <a:srgbClr val="333333"/>
                </a:solidFill>
                <a:latin typeface="宋体"/>
                <a:cs typeface="宋体"/>
              </a:rPr>
              <a:t>载</a:t>
            </a:r>
            <a:endParaRPr sz="1350">
              <a:latin typeface="宋体"/>
              <a:cs typeface="宋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0300" y="9323946"/>
            <a:ext cx="11303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2E7B2E"/>
                </a:solidFill>
                <a:latin typeface="宋体"/>
                <a:cs typeface="宋体"/>
              </a:rPr>
              <a:t>UC</a:t>
            </a:r>
            <a:r>
              <a:rPr dirty="0" sz="1200" spc="-300">
                <a:solidFill>
                  <a:srgbClr val="2E7B2E"/>
                </a:solidFill>
                <a:latin typeface="宋体"/>
                <a:cs typeface="宋体"/>
              </a:rPr>
              <a:t> </a:t>
            </a:r>
            <a:r>
              <a:rPr dirty="0" sz="1200">
                <a:solidFill>
                  <a:srgbClr val="2E7B2E"/>
                </a:solidFill>
                <a:latin typeface="宋体"/>
                <a:cs typeface="宋体"/>
              </a:rPr>
              <a:t>浏览器极速版</a:t>
            </a:r>
            <a:endParaRPr sz="12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Administrator</dc:creator>
  <dcterms:created xsi:type="dcterms:W3CDTF">2021-02-04T08:51:32Z</dcterms:created>
  <dcterms:modified xsi:type="dcterms:W3CDTF">2021-02-04T08:51:32Z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2021-02-03T00:00:00Z</vt:filetime>
  </property>
  <property fmtid="{D5CDD505-2E9C-101B-9397-08002B2CF9AE}" pid="3" name="Creator">
    <vt:lpwstr>WPS 文字</vt:lpwstr>
  </property>
  <property fmtid="{D5CDD505-2E9C-101B-9397-08002B2CF9AE}" pid="4" name="LastSaved">
    <vt:filetime>2021-02-04T00:00:00Z</vt:filetime>
  </property>
</Properties>
</file>